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2"/>
  </p:sldMasterIdLst>
  <p:notesMasterIdLst>
    <p:notesMasterId r:id="rId23"/>
  </p:notesMasterIdLst>
  <p:sldIdLst>
    <p:sldId id="256" r:id="rId3"/>
    <p:sldId id="258" r:id="rId4"/>
    <p:sldId id="280" r:id="rId5"/>
    <p:sldId id="279" r:id="rId6"/>
    <p:sldId id="259" r:id="rId7"/>
    <p:sldId id="265" r:id="rId8"/>
    <p:sldId id="266" r:id="rId9"/>
    <p:sldId id="281" r:id="rId10"/>
    <p:sldId id="283" r:id="rId11"/>
    <p:sldId id="282" r:id="rId12"/>
    <p:sldId id="267" r:id="rId13"/>
    <p:sldId id="260" r:id="rId14"/>
    <p:sldId id="262" r:id="rId15"/>
    <p:sldId id="261" r:id="rId16"/>
    <p:sldId id="263" r:id="rId17"/>
    <p:sldId id="274" r:id="rId18"/>
    <p:sldId id="275" r:id="rId19"/>
    <p:sldId id="271" r:id="rId20"/>
    <p:sldId id="273" r:id="rId21"/>
    <p:sldId id="272" r:id="rId22"/>
  </p:sldIdLst>
  <p:sldSz cx="11887200" cy="6858000"/>
  <p:notesSz cx="9144000" cy="6858000"/>
  <p:defaultTextStyle>
    <a:defPPr>
      <a:defRPr lang="en-US"/>
    </a:defPPr>
    <a:lvl1pPr marL="0" algn="l" defTabSz="798137" rtl="0" eaLnBrk="1" latinLnBrk="0" hangingPunct="1">
      <a:defRPr sz="1600" kern="1200">
        <a:solidFill>
          <a:schemeClr val="tx1"/>
        </a:solidFill>
        <a:latin typeface="+mn-lt"/>
        <a:ea typeface="+mn-ea"/>
        <a:cs typeface="+mn-cs"/>
      </a:defRPr>
    </a:lvl1pPr>
    <a:lvl2pPr marL="399069" algn="l" defTabSz="798137" rtl="0" eaLnBrk="1" latinLnBrk="0" hangingPunct="1">
      <a:defRPr sz="1600" kern="1200">
        <a:solidFill>
          <a:schemeClr val="tx1"/>
        </a:solidFill>
        <a:latin typeface="+mn-lt"/>
        <a:ea typeface="+mn-ea"/>
        <a:cs typeface="+mn-cs"/>
      </a:defRPr>
    </a:lvl2pPr>
    <a:lvl3pPr marL="798137" algn="l" defTabSz="798137" rtl="0" eaLnBrk="1" latinLnBrk="0" hangingPunct="1">
      <a:defRPr sz="1600" kern="1200">
        <a:solidFill>
          <a:schemeClr val="tx1"/>
        </a:solidFill>
        <a:latin typeface="+mn-lt"/>
        <a:ea typeface="+mn-ea"/>
        <a:cs typeface="+mn-cs"/>
      </a:defRPr>
    </a:lvl3pPr>
    <a:lvl4pPr marL="1197208" algn="l" defTabSz="798137" rtl="0" eaLnBrk="1" latinLnBrk="0" hangingPunct="1">
      <a:defRPr sz="1600" kern="1200">
        <a:solidFill>
          <a:schemeClr val="tx1"/>
        </a:solidFill>
        <a:latin typeface="+mn-lt"/>
        <a:ea typeface="+mn-ea"/>
        <a:cs typeface="+mn-cs"/>
      </a:defRPr>
    </a:lvl4pPr>
    <a:lvl5pPr marL="1596277" algn="l" defTabSz="798137" rtl="0" eaLnBrk="1" latinLnBrk="0" hangingPunct="1">
      <a:defRPr sz="1600" kern="1200">
        <a:solidFill>
          <a:schemeClr val="tx1"/>
        </a:solidFill>
        <a:latin typeface="+mn-lt"/>
        <a:ea typeface="+mn-ea"/>
        <a:cs typeface="+mn-cs"/>
      </a:defRPr>
    </a:lvl5pPr>
    <a:lvl6pPr marL="1995345" algn="l" defTabSz="798137" rtl="0" eaLnBrk="1" latinLnBrk="0" hangingPunct="1">
      <a:defRPr sz="1600" kern="1200">
        <a:solidFill>
          <a:schemeClr val="tx1"/>
        </a:solidFill>
        <a:latin typeface="+mn-lt"/>
        <a:ea typeface="+mn-ea"/>
        <a:cs typeface="+mn-cs"/>
      </a:defRPr>
    </a:lvl6pPr>
    <a:lvl7pPr marL="2394414" algn="l" defTabSz="798137" rtl="0" eaLnBrk="1" latinLnBrk="0" hangingPunct="1">
      <a:defRPr sz="1600" kern="1200">
        <a:solidFill>
          <a:schemeClr val="tx1"/>
        </a:solidFill>
        <a:latin typeface="+mn-lt"/>
        <a:ea typeface="+mn-ea"/>
        <a:cs typeface="+mn-cs"/>
      </a:defRPr>
    </a:lvl7pPr>
    <a:lvl8pPr marL="2793483" algn="l" defTabSz="798137" rtl="0" eaLnBrk="1" latinLnBrk="0" hangingPunct="1">
      <a:defRPr sz="1600" kern="1200">
        <a:solidFill>
          <a:schemeClr val="tx1"/>
        </a:solidFill>
        <a:latin typeface="+mn-lt"/>
        <a:ea typeface="+mn-ea"/>
        <a:cs typeface="+mn-cs"/>
      </a:defRPr>
    </a:lvl8pPr>
    <a:lvl9pPr marL="3192553" algn="l" defTabSz="798137"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6600"/>
    <a:srgbClr val="33CC33"/>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68" d="100"/>
          <a:sy n="68" d="100"/>
        </p:scale>
        <p:origin x="12" y="-162"/>
      </p:cViewPr>
      <p:guideLst>
        <p:guide orient="horz" pos="2160"/>
        <p:guide pos="374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27F5C09-E8D5-4861-9FE7-64128644F59B}" type="datetimeFigureOut">
              <a:rPr lang="en-US" smtClean="0"/>
              <a:pPr/>
              <a:t>17.12.2015</a:t>
            </a:fld>
            <a:endParaRPr lang="en-US" dirty="0"/>
          </a:p>
        </p:txBody>
      </p:sp>
      <p:sp>
        <p:nvSpPr>
          <p:cNvPr id="4" name="Slide Image Placeholder 3"/>
          <p:cNvSpPr>
            <a:spLocks noGrp="1" noRot="1" noChangeAspect="1"/>
          </p:cNvSpPr>
          <p:nvPr>
            <p:ph type="sldImg" idx="2"/>
          </p:nvPr>
        </p:nvSpPr>
        <p:spPr>
          <a:xfrm>
            <a:off x="2343150" y="514350"/>
            <a:ext cx="44577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6568231-96E2-4DF4-9C4A-3E7527E607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798137" rtl="0" eaLnBrk="1" latinLnBrk="0" hangingPunct="1">
      <a:defRPr sz="1000" kern="1200">
        <a:solidFill>
          <a:schemeClr val="tx1"/>
        </a:solidFill>
        <a:latin typeface="+mn-lt"/>
        <a:ea typeface="+mn-ea"/>
        <a:cs typeface="+mn-cs"/>
      </a:defRPr>
    </a:lvl1pPr>
    <a:lvl2pPr marL="399069" algn="l" defTabSz="798137" rtl="0" eaLnBrk="1" latinLnBrk="0" hangingPunct="1">
      <a:defRPr sz="1000" kern="1200">
        <a:solidFill>
          <a:schemeClr val="tx1"/>
        </a:solidFill>
        <a:latin typeface="+mn-lt"/>
        <a:ea typeface="+mn-ea"/>
        <a:cs typeface="+mn-cs"/>
      </a:defRPr>
    </a:lvl2pPr>
    <a:lvl3pPr marL="798137" algn="l" defTabSz="798137" rtl="0" eaLnBrk="1" latinLnBrk="0" hangingPunct="1">
      <a:defRPr sz="1000" kern="1200">
        <a:solidFill>
          <a:schemeClr val="tx1"/>
        </a:solidFill>
        <a:latin typeface="+mn-lt"/>
        <a:ea typeface="+mn-ea"/>
        <a:cs typeface="+mn-cs"/>
      </a:defRPr>
    </a:lvl3pPr>
    <a:lvl4pPr marL="1197208" algn="l" defTabSz="798137" rtl="0" eaLnBrk="1" latinLnBrk="0" hangingPunct="1">
      <a:defRPr sz="1000" kern="1200">
        <a:solidFill>
          <a:schemeClr val="tx1"/>
        </a:solidFill>
        <a:latin typeface="+mn-lt"/>
        <a:ea typeface="+mn-ea"/>
        <a:cs typeface="+mn-cs"/>
      </a:defRPr>
    </a:lvl4pPr>
    <a:lvl5pPr marL="1596277" algn="l" defTabSz="798137" rtl="0" eaLnBrk="1" latinLnBrk="0" hangingPunct="1">
      <a:defRPr sz="1000" kern="1200">
        <a:solidFill>
          <a:schemeClr val="tx1"/>
        </a:solidFill>
        <a:latin typeface="+mn-lt"/>
        <a:ea typeface="+mn-ea"/>
        <a:cs typeface="+mn-cs"/>
      </a:defRPr>
    </a:lvl5pPr>
    <a:lvl6pPr marL="1995345" algn="l" defTabSz="798137" rtl="0" eaLnBrk="1" latinLnBrk="0" hangingPunct="1">
      <a:defRPr sz="1000" kern="1200">
        <a:solidFill>
          <a:schemeClr val="tx1"/>
        </a:solidFill>
        <a:latin typeface="+mn-lt"/>
        <a:ea typeface="+mn-ea"/>
        <a:cs typeface="+mn-cs"/>
      </a:defRPr>
    </a:lvl6pPr>
    <a:lvl7pPr marL="2394414" algn="l" defTabSz="798137" rtl="0" eaLnBrk="1" latinLnBrk="0" hangingPunct="1">
      <a:defRPr sz="1000" kern="1200">
        <a:solidFill>
          <a:schemeClr val="tx1"/>
        </a:solidFill>
        <a:latin typeface="+mn-lt"/>
        <a:ea typeface="+mn-ea"/>
        <a:cs typeface="+mn-cs"/>
      </a:defRPr>
    </a:lvl7pPr>
    <a:lvl8pPr marL="2793483" algn="l" defTabSz="798137" rtl="0" eaLnBrk="1" latinLnBrk="0" hangingPunct="1">
      <a:defRPr sz="1000" kern="1200">
        <a:solidFill>
          <a:schemeClr val="tx1"/>
        </a:solidFill>
        <a:latin typeface="+mn-lt"/>
        <a:ea typeface="+mn-ea"/>
        <a:cs typeface="+mn-cs"/>
      </a:defRPr>
    </a:lvl8pPr>
    <a:lvl9pPr marL="3192553" algn="l" defTabSz="79813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95368-908F-4C6B-889D-DCF8C5876893}"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514350"/>
            <a:ext cx="44577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68231-96E2-4DF4-9C4A-3E7527E607C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40"/>
            <a:ext cx="10104120" cy="1470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399069" indent="0" algn="ctr">
              <a:buNone/>
              <a:defRPr>
                <a:solidFill>
                  <a:schemeClr val="tx1">
                    <a:tint val="75000"/>
                  </a:schemeClr>
                </a:solidFill>
              </a:defRPr>
            </a:lvl2pPr>
            <a:lvl3pPr marL="798137" indent="0" algn="ctr">
              <a:buNone/>
              <a:defRPr>
                <a:solidFill>
                  <a:schemeClr val="tx1">
                    <a:tint val="75000"/>
                  </a:schemeClr>
                </a:solidFill>
              </a:defRPr>
            </a:lvl3pPr>
            <a:lvl4pPr marL="1197208" indent="0" algn="ctr">
              <a:buNone/>
              <a:defRPr>
                <a:solidFill>
                  <a:schemeClr val="tx1">
                    <a:tint val="75000"/>
                  </a:schemeClr>
                </a:solidFill>
              </a:defRPr>
            </a:lvl4pPr>
            <a:lvl5pPr marL="1596277" indent="0" algn="ctr">
              <a:buNone/>
              <a:defRPr>
                <a:solidFill>
                  <a:schemeClr val="tx1">
                    <a:tint val="75000"/>
                  </a:schemeClr>
                </a:solidFill>
              </a:defRPr>
            </a:lvl5pPr>
            <a:lvl6pPr marL="1995345" indent="0" algn="ctr">
              <a:buNone/>
              <a:defRPr>
                <a:solidFill>
                  <a:schemeClr val="tx1">
                    <a:tint val="75000"/>
                  </a:schemeClr>
                </a:solidFill>
              </a:defRPr>
            </a:lvl6pPr>
            <a:lvl7pPr marL="2394414" indent="0" algn="ctr">
              <a:buNone/>
              <a:defRPr>
                <a:solidFill>
                  <a:schemeClr val="tx1">
                    <a:tint val="75000"/>
                  </a:schemeClr>
                </a:solidFill>
              </a:defRPr>
            </a:lvl7pPr>
            <a:lvl8pPr marL="2793483" indent="0" algn="ctr">
              <a:buNone/>
              <a:defRPr>
                <a:solidFill>
                  <a:schemeClr val="tx1">
                    <a:tint val="75000"/>
                  </a:schemeClr>
                </a:solidFill>
              </a:defRPr>
            </a:lvl8pPr>
            <a:lvl9pPr marL="319255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913D7-A640-4F26-BCF7-A65DB99B2837}" type="datetime1">
              <a:rPr lang="en-US" smtClean="0"/>
              <a:pPr/>
              <a:t>17.12.2015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1EFD6-11E2-4D59-A992-52E8B258F018}" type="datetime1">
              <a:rPr lang="en-US" smtClean="0"/>
              <a:pPr/>
              <a:t>17.12.2015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8"/>
            <a:ext cx="2674620"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48"/>
            <a:ext cx="782574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0F33D-BD65-4AD0-9FAC-67C558D404B9}" type="datetime1">
              <a:rPr lang="en-US" smtClean="0"/>
              <a:pPr/>
              <a:t>17.12.2015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B43A9-8C27-4066-A536-88DBBCACAF7B}" type="datetime1">
              <a:rPr lang="en-US" smtClean="0"/>
              <a:pPr/>
              <a:t>17.12.2015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6" y="4406904"/>
            <a:ext cx="10104120" cy="136207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939006" y="2906719"/>
            <a:ext cx="10104120" cy="1500188"/>
          </a:xfrm>
        </p:spPr>
        <p:txBody>
          <a:bodyPr anchor="b"/>
          <a:lstStyle>
            <a:lvl1pPr marL="0" indent="0">
              <a:buNone/>
              <a:defRPr sz="1800">
                <a:solidFill>
                  <a:schemeClr val="tx1">
                    <a:tint val="75000"/>
                  </a:schemeClr>
                </a:solidFill>
              </a:defRPr>
            </a:lvl1pPr>
            <a:lvl2pPr marL="399069" indent="0">
              <a:buNone/>
              <a:defRPr sz="1600">
                <a:solidFill>
                  <a:schemeClr val="tx1">
                    <a:tint val="75000"/>
                  </a:schemeClr>
                </a:solidFill>
              </a:defRPr>
            </a:lvl2pPr>
            <a:lvl3pPr marL="798137" indent="0">
              <a:buNone/>
              <a:defRPr sz="1400">
                <a:solidFill>
                  <a:schemeClr val="tx1">
                    <a:tint val="75000"/>
                  </a:schemeClr>
                </a:solidFill>
              </a:defRPr>
            </a:lvl3pPr>
            <a:lvl4pPr marL="1197208" indent="0">
              <a:buNone/>
              <a:defRPr sz="1200">
                <a:solidFill>
                  <a:schemeClr val="tx1">
                    <a:tint val="75000"/>
                  </a:schemeClr>
                </a:solidFill>
              </a:defRPr>
            </a:lvl4pPr>
            <a:lvl5pPr marL="1596277" indent="0">
              <a:buNone/>
              <a:defRPr sz="1200">
                <a:solidFill>
                  <a:schemeClr val="tx1">
                    <a:tint val="75000"/>
                  </a:schemeClr>
                </a:solidFill>
              </a:defRPr>
            </a:lvl5pPr>
            <a:lvl6pPr marL="1995345" indent="0">
              <a:buNone/>
              <a:defRPr sz="1200">
                <a:solidFill>
                  <a:schemeClr val="tx1">
                    <a:tint val="75000"/>
                  </a:schemeClr>
                </a:solidFill>
              </a:defRPr>
            </a:lvl6pPr>
            <a:lvl7pPr marL="2394414" indent="0">
              <a:buNone/>
              <a:defRPr sz="1200">
                <a:solidFill>
                  <a:schemeClr val="tx1">
                    <a:tint val="75000"/>
                  </a:schemeClr>
                </a:solidFill>
              </a:defRPr>
            </a:lvl7pPr>
            <a:lvl8pPr marL="2793483" indent="0">
              <a:buNone/>
              <a:defRPr sz="1200">
                <a:solidFill>
                  <a:schemeClr val="tx1">
                    <a:tint val="75000"/>
                  </a:schemeClr>
                </a:solidFill>
              </a:defRPr>
            </a:lvl8pPr>
            <a:lvl9pPr marL="3192553"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F5715-7DC3-475E-933F-60E30DA9FAFD}" type="datetime1">
              <a:rPr lang="en-US" smtClean="0"/>
              <a:pPr/>
              <a:t>17.12.2015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9"/>
            <a:ext cx="5250180" cy="45259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600209"/>
            <a:ext cx="5250180" cy="45259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A3661-FBD1-4015-B8DC-D32BE720B3C7}" type="datetime1">
              <a:rPr lang="en-US" smtClean="0"/>
              <a:pPr/>
              <a:t>17.12.2015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1" y="1535117"/>
            <a:ext cx="5252244" cy="639765"/>
          </a:xfrm>
        </p:spPr>
        <p:txBody>
          <a:bodyPr anchor="b"/>
          <a:lstStyle>
            <a:lvl1pPr marL="0" indent="0">
              <a:buNone/>
              <a:defRPr sz="2000" b="1"/>
            </a:lvl1pPr>
            <a:lvl2pPr marL="399069" indent="0">
              <a:buNone/>
              <a:defRPr sz="1800" b="1"/>
            </a:lvl2pPr>
            <a:lvl3pPr marL="798137" indent="0">
              <a:buNone/>
              <a:defRPr sz="1600" b="1"/>
            </a:lvl3pPr>
            <a:lvl4pPr marL="1197208" indent="0">
              <a:buNone/>
              <a:defRPr sz="1400" b="1"/>
            </a:lvl4pPr>
            <a:lvl5pPr marL="1596277" indent="0">
              <a:buNone/>
              <a:defRPr sz="1400" b="1"/>
            </a:lvl5pPr>
            <a:lvl6pPr marL="1995345" indent="0">
              <a:buNone/>
              <a:defRPr sz="1400" b="1"/>
            </a:lvl6pPr>
            <a:lvl7pPr marL="2394414" indent="0">
              <a:buNone/>
              <a:defRPr sz="1400" b="1"/>
            </a:lvl7pPr>
            <a:lvl8pPr marL="2793483" indent="0">
              <a:buNone/>
              <a:defRPr sz="1400" b="1"/>
            </a:lvl8pPr>
            <a:lvl9pPr marL="319255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94361" y="2174882"/>
            <a:ext cx="5252244" cy="39512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7"/>
            <a:ext cx="5254309" cy="639765"/>
          </a:xfrm>
        </p:spPr>
        <p:txBody>
          <a:bodyPr anchor="b"/>
          <a:lstStyle>
            <a:lvl1pPr marL="0" indent="0">
              <a:buNone/>
              <a:defRPr sz="2000" b="1"/>
            </a:lvl1pPr>
            <a:lvl2pPr marL="399069" indent="0">
              <a:buNone/>
              <a:defRPr sz="1800" b="1"/>
            </a:lvl2pPr>
            <a:lvl3pPr marL="798137" indent="0">
              <a:buNone/>
              <a:defRPr sz="1600" b="1"/>
            </a:lvl3pPr>
            <a:lvl4pPr marL="1197208" indent="0">
              <a:buNone/>
              <a:defRPr sz="1400" b="1"/>
            </a:lvl4pPr>
            <a:lvl5pPr marL="1596277" indent="0">
              <a:buNone/>
              <a:defRPr sz="1400" b="1"/>
            </a:lvl5pPr>
            <a:lvl6pPr marL="1995345" indent="0">
              <a:buNone/>
              <a:defRPr sz="1400" b="1"/>
            </a:lvl6pPr>
            <a:lvl7pPr marL="2394414" indent="0">
              <a:buNone/>
              <a:defRPr sz="1400" b="1"/>
            </a:lvl7pPr>
            <a:lvl8pPr marL="2793483" indent="0">
              <a:buNone/>
              <a:defRPr sz="1400" b="1"/>
            </a:lvl8pPr>
            <a:lvl9pPr marL="319255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6038533" y="2174882"/>
            <a:ext cx="5254309" cy="39512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4D73B8-0BFF-42CA-9360-F02D4847854C}" type="datetime1">
              <a:rPr lang="en-US" smtClean="0"/>
              <a:pPr/>
              <a:t>17.12.2015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FB71C-E330-457E-B26A-D65EC790EA9C}" type="datetime1">
              <a:rPr lang="en-US" smtClean="0"/>
              <a:pPr/>
              <a:t>17.12.2015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12071-947A-464F-BA28-D4CCF8E57603}" type="datetime1">
              <a:rPr lang="en-US" smtClean="0"/>
              <a:pPr/>
              <a:t>17.12.2015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3" y="273053"/>
            <a:ext cx="3910806"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4647568" y="273058"/>
            <a:ext cx="6645276" cy="585311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3" y="1435108"/>
            <a:ext cx="3910806" cy="4691063"/>
          </a:xfrm>
        </p:spPr>
        <p:txBody>
          <a:bodyPr/>
          <a:lstStyle>
            <a:lvl1pPr marL="0" indent="0">
              <a:buNone/>
              <a:defRPr sz="1200"/>
            </a:lvl1pPr>
            <a:lvl2pPr marL="399069" indent="0">
              <a:buNone/>
              <a:defRPr sz="1000"/>
            </a:lvl2pPr>
            <a:lvl3pPr marL="798137" indent="0">
              <a:buNone/>
              <a:defRPr sz="800"/>
            </a:lvl3pPr>
            <a:lvl4pPr marL="1197208" indent="0">
              <a:buNone/>
              <a:defRPr sz="800"/>
            </a:lvl4pPr>
            <a:lvl5pPr marL="1596277" indent="0">
              <a:buNone/>
              <a:defRPr sz="800"/>
            </a:lvl5pPr>
            <a:lvl6pPr marL="1995345" indent="0">
              <a:buNone/>
              <a:defRPr sz="800"/>
            </a:lvl6pPr>
            <a:lvl7pPr marL="2394414" indent="0">
              <a:buNone/>
              <a:defRPr sz="800"/>
            </a:lvl7pPr>
            <a:lvl8pPr marL="2793483" indent="0">
              <a:buNone/>
              <a:defRPr sz="800"/>
            </a:lvl8pPr>
            <a:lvl9pPr marL="319255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90DA8-6C63-4628-8703-73AD0AA4BF57}" type="datetime1">
              <a:rPr lang="en-US" smtClean="0"/>
              <a:pPr/>
              <a:t>17.12.2015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4"/>
            <a:ext cx="713232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3"/>
            <a:ext cx="7132320" cy="4114800"/>
          </a:xfrm>
        </p:spPr>
        <p:txBody>
          <a:bodyPr/>
          <a:lstStyle>
            <a:lvl1pPr marL="0" indent="0">
              <a:buNone/>
              <a:defRPr sz="2900"/>
            </a:lvl1pPr>
            <a:lvl2pPr marL="399069" indent="0">
              <a:buNone/>
              <a:defRPr sz="2400"/>
            </a:lvl2pPr>
            <a:lvl3pPr marL="798137" indent="0">
              <a:buNone/>
              <a:defRPr sz="2000"/>
            </a:lvl3pPr>
            <a:lvl4pPr marL="1197208" indent="0">
              <a:buNone/>
              <a:defRPr sz="1800"/>
            </a:lvl4pPr>
            <a:lvl5pPr marL="1596277" indent="0">
              <a:buNone/>
              <a:defRPr sz="1800"/>
            </a:lvl5pPr>
            <a:lvl6pPr marL="1995345" indent="0">
              <a:buNone/>
              <a:defRPr sz="1800"/>
            </a:lvl6pPr>
            <a:lvl7pPr marL="2394414" indent="0">
              <a:buNone/>
              <a:defRPr sz="1800"/>
            </a:lvl7pPr>
            <a:lvl8pPr marL="2793483" indent="0">
              <a:buNone/>
              <a:defRPr sz="1800"/>
            </a:lvl8pPr>
            <a:lvl9pPr marL="3192553" indent="0">
              <a:buNone/>
              <a:defRPr sz="1800"/>
            </a:lvl9pPr>
          </a:lstStyle>
          <a:p>
            <a:endParaRPr lang="en-US" dirty="0"/>
          </a:p>
        </p:txBody>
      </p:sp>
      <p:sp>
        <p:nvSpPr>
          <p:cNvPr id="4" name="Text Placeholder 3"/>
          <p:cNvSpPr>
            <a:spLocks noGrp="1"/>
          </p:cNvSpPr>
          <p:nvPr>
            <p:ph type="body" sz="half" idx="2"/>
          </p:nvPr>
        </p:nvSpPr>
        <p:spPr>
          <a:xfrm>
            <a:off x="2329974" y="5367343"/>
            <a:ext cx="7132320" cy="804863"/>
          </a:xfrm>
        </p:spPr>
        <p:txBody>
          <a:bodyPr/>
          <a:lstStyle>
            <a:lvl1pPr marL="0" indent="0">
              <a:buNone/>
              <a:defRPr sz="1200"/>
            </a:lvl1pPr>
            <a:lvl2pPr marL="399069" indent="0">
              <a:buNone/>
              <a:defRPr sz="1000"/>
            </a:lvl2pPr>
            <a:lvl3pPr marL="798137" indent="0">
              <a:buNone/>
              <a:defRPr sz="800"/>
            </a:lvl3pPr>
            <a:lvl4pPr marL="1197208" indent="0">
              <a:buNone/>
              <a:defRPr sz="800"/>
            </a:lvl4pPr>
            <a:lvl5pPr marL="1596277" indent="0">
              <a:buNone/>
              <a:defRPr sz="800"/>
            </a:lvl5pPr>
            <a:lvl6pPr marL="1995345" indent="0">
              <a:buNone/>
              <a:defRPr sz="800"/>
            </a:lvl6pPr>
            <a:lvl7pPr marL="2394414" indent="0">
              <a:buNone/>
              <a:defRPr sz="800"/>
            </a:lvl7pPr>
            <a:lvl8pPr marL="2793483" indent="0">
              <a:buNone/>
              <a:defRPr sz="800"/>
            </a:lvl8pPr>
            <a:lvl9pPr marL="319255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DBB06-DB34-4EBE-8884-50027D6979BF}" type="datetime1">
              <a:rPr lang="en-US" smtClean="0"/>
              <a:pPr/>
              <a:t>17.12.2015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5"/>
            <a:ext cx="10698480" cy="1143000"/>
          </a:xfrm>
          <a:prstGeom prst="rect">
            <a:avLst/>
          </a:prstGeom>
        </p:spPr>
        <p:txBody>
          <a:bodyPr vert="horz" lIns="79814" tIns="39907" rIns="79814" bIns="399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600209"/>
            <a:ext cx="10698480" cy="4525965"/>
          </a:xfrm>
          <a:prstGeom prst="rect">
            <a:avLst/>
          </a:prstGeom>
        </p:spPr>
        <p:txBody>
          <a:bodyPr vert="horz" lIns="79814" tIns="39907" rIns="79814" bIns="399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60"/>
            <a:ext cx="2773680" cy="365123"/>
          </a:xfrm>
          <a:prstGeom prst="rect">
            <a:avLst/>
          </a:prstGeom>
        </p:spPr>
        <p:txBody>
          <a:bodyPr vert="horz" lIns="79814" tIns="39907" rIns="79814" bIns="39907" rtlCol="0" anchor="ctr"/>
          <a:lstStyle>
            <a:lvl1pPr algn="l">
              <a:defRPr sz="1000">
                <a:solidFill>
                  <a:schemeClr val="tx1">
                    <a:tint val="75000"/>
                  </a:schemeClr>
                </a:solidFill>
              </a:defRPr>
            </a:lvl1pPr>
          </a:lstStyle>
          <a:p>
            <a:fld id="{A544A1C0-C178-49CB-A3A8-47EE9DC736E7}" type="datetime1">
              <a:rPr lang="en-US" smtClean="0"/>
              <a:pPr/>
              <a:t>17.12.2015</a:t>
            </a:fld>
            <a:endParaRPr lang="en-US" dirty="0"/>
          </a:p>
        </p:txBody>
      </p:sp>
      <p:sp>
        <p:nvSpPr>
          <p:cNvPr id="5" name="Footer Placeholder 4"/>
          <p:cNvSpPr>
            <a:spLocks noGrp="1"/>
          </p:cNvSpPr>
          <p:nvPr>
            <p:ph type="ftr" sz="quarter" idx="3"/>
          </p:nvPr>
        </p:nvSpPr>
        <p:spPr>
          <a:xfrm>
            <a:off x="4061460" y="6356360"/>
            <a:ext cx="3764280" cy="365123"/>
          </a:xfrm>
          <a:prstGeom prst="rect">
            <a:avLst/>
          </a:prstGeom>
        </p:spPr>
        <p:txBody>
          <a:bodyPr vert="horz" lIns="79814" tIns="39907" rIns="79814" bIns="39907"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19160" y="6356360"/>
            <a:ext cx="2773680" cy="365123"/>
          </a:xfrm>
          <a:prstGeom prst="rect">
            <a:avLst/>
          </a:prstGeom>
        </p:spPr>
        <p:txBody>
          <a:bodyPr vert="horz" lIns="79814" tIns="39907" rIns="79814" bIns="39907" rtlCol="0" anchor="ctr"/>
          <a:lstStyle>
            <a:lvl1pPr algn="r">
              <a:defRPr sz="1000">
                <a:solidFill>
                  <a:schemeClr val="tx1">
                    <a:tint val="75000"/>
                  </a:schemeClr>
                </a:solidFill>
              </a:defRPr>
            </a:lvl1pPr>
          </a:lstStyle>
          <a:p>
            <a:fld id="{B51D6074-8BF1-4D1A-AF5D-A96E5355BB93}" type="slidenum">
              <a:rPr lang="en-US" smtClean="0"/>
              <a:pPr/>
              <a:t>‹#›</a:t>
            </a:fld>
            <a:endParaRPr lang="en-US" dirty="0"/>
          </a:p>
        </p:txBody>
      </p:sp>
      <p:cxnSp>
        <p:nvCxnSpPr>
          <p:cNvPr id="7" name="Straight Connector 6"/>
          <p:cNvCxnSpPr/>
          <p:nvPr userDrawn="1"/>
        </p:nvCxnSpPr>
        <p:spPr>
          <a:xfrm>
            <a:off x="0" y="685800"/>
            <a:ext cx="11887200" cy="159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74610"/>
            <a:ext cx="11887200" cy="159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400800"/>
            <a:ext cx="10401300" cy="457200"/>
          </a:xfrm>
          <a:prstGeom prst="rect">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endParaRPr lang="en-US" dirty="0"/>
          </a:p>
        </p:txBody>
      </p:sp>
      <p:sp>
        <p:nvSpPr>
          <p:cNvPr id="10" name="4-Point Star 9"/>
          <p:cNvSpPr/>
          <p:nvPr userDrawn="1"/>
        </p:nvSpPr>
        <p:spPr>
          <a:xfrm>
            <a:off x="10302240" y="6400800"/>
            <a:ext cx="792480" cy="457200"/>
          </a:xfrm>
          <a:prstGeom prst="star4">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endParaRPr lang="en-US" dirty="0"/>
          </a:p>
        </p:txBody>
      </p:sp>
      <p:sp>
        <p:nvSpPr>
          <p:cNvPr id="11" name="Half Frame 10"/>
          <p:cNvSpPr/>
          <p:nvPr userDrawn="1"/>
        </p:nvSpPr>
        <p:spPr>
          <a:xfrm rot="10800000">
            <a:off x="10500360" y="5562600"/>
            <a:ext cx="1386840" cy="1295400"/>
          </a:xfrm>
          <a:prstGeom prst="halfFrame">
            <a:avLst>
              <a:gd name="adj1" fmla="val 7725"/>
              <a:gd name="adj2" fmla="val 11894"/>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endParaRPr lang="en-US" dirty="0">
              <a:solidFill>
                <a:schemeClr val="tx1"/>
              </a:solidFill>
            </a:endParaRPr>
          </a:p>
        </p:txBody>
      </p:sp>
      <p:pic>
        <p:nvPicPr>
          <p:cNvPr id="12" name="Picture 11"/>
          <p:cNvPicPr>
            <a:picLocks noChangeAspect="1" noChangeArrowheads="1"/>
          </p:cNvPicPr>
          <p:nvPr userDrawn="1"/>
        </p:nvPicPr>
        <p:blipFill>
          <a:blip r:embed="rId13"/>
          <a:srcRect/>
          <a:stretch>
            <a:fillRect/>
          </a:stretch>
        </p:blipFill>
        <p:spPr bwMode="auto">
          <a:xfrm>
            <a:off x="10668002" y="152400"/>
            <a:ext cx="1120141" cy="443130"/>
          </a:xfrm>
          <a:prstGeom prst="rect">
            <a:avLst/>
          </a:prstGeom>
          <a:solidFill>
            <a:srgbClr val="FFFFFF"/>
          </a:solidFill>
          <a:ln w="9525">
            <a:solidFill>
              <a:srgbClr val="33CC33"/>
            </a:solidFill>
            <a:miter lim="800000"/>
            <a:headEnd/>
            <a:tailEnd/>
          </a:ln>
        </p:spPr>
      </p:pic>
      <p:sp>
        <p:nvSpPr>
          <p:cNvPr id="13" name="Moon 12"/>
          <p:cNvSpPr/>
          <p:nvPr userDrawn="1"/>
        </p:nvSpPr>
        <p:spPr>
          <a:xfrm>
            <a:off x="0" y="6019800"/>
            <a:ext cx="8717280" cy="838200"/>
          </a:xfrm>
          <a:prstGeom prst="moon">
            <a:avLst>
              <a:gd name="adj" fmla="val 7613"/>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endParaRPr lang="en-US" dirty="0"/>
          </a:p>
        </p:txBody>
      </p:sp>
      <p:sp>
        <p:nvSpPr>
          <p:cNvPr id="14" name="Rectangle 13"/>
          <p:cNvSpPr/>
          <p:nvPr userDrawn="1"/>
        </p:nvSpPr>
        <p:spPr>
          <a:xfrm>
            <a:off x="33485" y="152400"/>
            <a:ext cx="104013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l">
              <a:buFont typeface="Wingdings" pitchFamily="2" charset="2"/>
              <a:buNone/>
            </a:pPr>
            <a:endParaRPr lang="en-US" dirty="0"/>
          </a:p>
        </p:txBody>
      </p:sp>
      <p:sp>
        <p:nvSpPr>
          <p:cNvPr id="15" name="Cube 14"/>
          <p:cNvSpPr/>
          <p:nvPr userDrawn="1"/>
        </p:nvSpPr>
        <p:spPr>
          <a:xfrm>
            <a:off x="198120" y="304800"/>
            <a:ext cx="297180" cy="228600"/>
          </a:xfrm>
          <a:prstGeom prst="cube">
            <a:avLst/>
          </a:prstGeom>
          <a:solidFill>
            <a:schemeClr val="bg1">
              <a:lumMod val="95000"/>
            </a:scheme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endParaRPr lang="en-US" dirty="0"/>
          </a:p>
        </p:txBody>
      </p:sp>
      <p:cxnSp>
        <p:nvCxnSpPr>
          <p:cNvPr id="17" name="Straight Connector 16"/>
          <p:cNvCxnSpPr/>
          <p:nvPr userDrawn="1"/>
        </p:nvCxnSpPr>
        <p:spPr>
          <a:xfrm rot="5400000">
            <a:off x="10282101" y="376104"/>
            <a:ext cx="533400" cy="1588"/>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798137" rtl="0" eaLnBrk="1" latinLnBrk="0" hangingPunct="1">
        <a:spcBef>
          <a:spcPct val="0"/>
        </a:spcBef>
        <a:buNone/>
        <a:defRPr sz="3900" kern="1200">
          <a:solidFill>
            <a:schemeClr val="tx1"/>
          </a:solidFill>
          <a:latin typeface="+mj-lt"/>
          <a:ea typeface="+mj-ea"/>
          <a:cs typeface="+mj-cs"/>
        </a:defRPr>
      </a:lvl1pPr>
    </p:titleStyle>
    <p:bodyStyle>
      <a:lvl1pPr marL="299303" indent="-299303" algn="l" defTabSz="798137"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48487" indent="-249418" algn="l" defTabSz="798137"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97674" indent="-199534" algn="l" defTabSz="798137"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96742" indent="-199534" algn="l" defTabSz="79813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795811" indent="-199534" algn="l" defTabSz="79813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194880" indent="-199534" algn="l" defTabSz="79813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593948" indent="-199534" algn="l" defTabSz="79813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993019" indent="-199534" algn="l" defTabSz="79813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392088" indent="-199534" algn="l" defTabSz="798137"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798137" rtl="0" eaLnBrk="1" latinLnBrk="0" hangingPunct="1">
        <a:defRPr sz="1600" kern="1200">
          <a:solidFill>
            <a:schemeClr val="tx1"/>
          </a:solidFill>
          <a:latin typeface="+mn-lt"/>
          <a:ea typeface="+mn-ea"/>
          <a:cs typeface="+mn-cs"/>
        </a:defRPr>
      </a:lvl1pPr>
      <a:lvl2pPr marL="399069" algn="l" defTabSz="798137" rtl="0" eaLnBrk="1" latinLnBrk="0" hangingPunct="1">
        <a:defRPr sz="1600" kern="1200">
          <a:solidFill>
            <a:schemeClr val="tx1"/>
          </a:solidFill>
          <a:latin typeface="+mn-lt"/>
          <a:ea typeface="+mn-ea"/>
          <a:cs typeface="+mn-cs"/>
        </a:defRPr>
      </a:lvl2pPr>
      <a:lvl3pPr marL="798137" algn="l" defTabSz="798137" rtl="0" eaLnBrk="1" latinLnBrk="0" hangingPunct="1">
        <a:defRPr sz="1600" kern="1200">
          <a:solidFill>
            <a:schemeClr val="tx1"/>
          </a:solidFill>
          <a:latin typeface="+mn-lt"/>
          <a:ea typeface="+mn-ea"/>
          <a:cs typeface="+mn-cs"/>
        </a:defRPr>
      </a:lvl3pPr>
      <a:lvl4pPr marL="1197208" algn="l" defTabSz="798137" rtl="0" eaLnBrk="1" latinLnBrk="0" hangingPunct="1">
        <a:defRPr sz="1600" kern="1200">
          <a:solidFill>
            <a:schemeClr val="tx1"/>
          </a:solidFill>
          <a:latin typeface="+mn-lt"/>
          <a:ea typeface="+mn-ea"/>
          <a:cs typeface="+mn-cs"/>
        </a:defRPr>
      </a:lvl4pPr>
      <a:lvl5pPr marL="1596277" algn="l" defTabSz="798137" rtl="0" eaLnBrk="1" latinLnBrk="0" hangingPunct="1">
        <a:defRPr sz="1600" kern="1200">
          <a:solidFill>
            <a:schemeClr val="tx1"/>
          </a:solidFill>
          <a:latin typeface="+mn-lt"/>
          <a:ea typeface="+mn-ea"/>
          <a:cs typeface="+mn-cs"/>
        </a:defRPr>
      </a:lvl5pPr>
      <a:lvl6pPr marL="1995345" algn="l" defTabSz="798137" rtl="0" eaLnBrk="1" latinLnBrk="0" hangingPunct="1">
        <a:defRPr sz="1600" kern="1200">
          <a:solidFill>
            <a:schemeClr val="tx1"/>
          </a:solidFill>
          <a:latin typeface="+mn-lt"/>
          <a:ea typeface="+mn-ea"/>
          <a:cs typeface="+mn-cs"/>
        </a:defRPr>
      </a:lvl6pPr>
      <a:lvl7pPr marL="2394414" algn="l" defTabSz="798137" rtl="0" eaLnBrk="1" latinLnBrk="0" hangingPunct="1">
        <a:defRPr sz="1600" kern="1200">
          <a:solidFill>
            <a:schemeClr val="tx1"/>
          </a:solidFill>
          <a:latin typeface="+mn-lt"/>
          <a:ea typeface="+mn-ea"/>
          <a:cs typeface="+mn-cs"/>
        </a:defRPr>
      </a:lvl7pPr>
      <a:lvl8pPr marL="2793483" algn="l" defTabSz="798137" rtl="0" eaLnBrk="1" latinLnBrk="0" hangingPunct="1">
        <a:defRPr sz="1600" kern="1200">
          <a:solidFill>
            <a:schemeClr val="tx1"/>
          </a:solidFill>
          <a:latin typeface="+mn-lt"/>
          <a:ea typeface="+mn-ea"/>
          <a:cs typeface="+mn-cs"/>
        </a:defRPr>
      </a:lvl8pPr>
      <a:lvl9pPr marL="3192553" algn="l" defTabSz="79813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hyperlink" Target="mailto:mktg@rajshreeindustries.com" TargetMode="External"/><Relationship Id="rId7" Type="http://schemas.openxmlformats.org/officeDocument/2006/relationships/image" Target="../media/image44.jpeg"/><Relationship Id="rId2" Type="http://schemas.openxmlformats.org/officeDocument/2006/relationships/hyperlink" Target="mailto:info@rajshreeindustries.com" TargetMode="Externa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www.indiamart/rajshreeindustries" TargetMode="External"/><Relationship Id="rId4" Type="http://schemas.openxmlformats.org/officeDocument/2006/relationships/hyperlink" Target="http://www.rajshreeindustrie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76206"/>
            <a:ext cx="1811510" cy="557647"/>
          </a:xfrm>
          <a:prstGeom prst="rect">
            <a:avLst/>
          </a:prstGeom>
          <a:noFill/>
        </p:spPr>
        <p:txBody>
          <a:bodyPr wrap="none" lIns="79814" tIns="39907" rIns="79814" bIns="39907" rtlCol="0">
            <a:spAutoFit/>
          </a:bodyPr>
          <a:lstStyle/>
          <a:p>
            <a:pPr algn="ctr"/>
            <a:r>
              <a:rPr lang="en-US" sz="3100" dirty="0" smtClean="0">
                <a:solidFill>
                  <a:srgbClr val="FFFF00"/>
                </a:solidFill>
                <a:latin typeface="Arial" pitchFamily="34" charset="0"/>
                <a:cs typeface="Arial" pitchFamily="34" charset="0"/>
              </a:rPr>
              <a:t>Welcome</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Rectangle 4"/>
          <p:cNvSpPr/>
          <p:nvPr/>
        </p:nvSpPr>
        <p:spPr>
          <a:xfrm>
            <a:off x="533404" y="1143000"/>
            <a:ext cx="10744198" cy="434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5300" dirty="0" smtClean="0">
                <a:solidFill>
                  <a:srgbClr val="0070C0"/>
                </a:solidFill>
                <a:latin typeface="Arial Black" pitchFamily="34" charset="0"/>
              </a:rPr>
              <a:t>RAJSHREE INDUSTRIES</a:t>
            </a:r>
          </a:p>
          <a:p>
            <a:pPr algn="ctr"/>
            <a:r>
              <a:rPr lang="en-US" sz="2400" dirty="0" smtClean="0">
                <a:solidFill>
                  <a:srgbClr val="0070C0"/>
                </a:solidFill>
                <a:latin typeface="Arial" pitchFamily="34" charset="0"/>
                <a:cs typeface="Arial" pitchFamily="34" charset="0"/>
              </a:rPr>
              <a:t>(An ISO 9001:2008 Certified Company)</a:t>
            </a:r>
            <a:endParaRPr lang="en-US" sz="2400" dirty="0">
              <a:solidFill>
                <a:srgbClr val="0070C0"/>
              </a:solidFill>
              <a:latin typeface="Arial" pitchFamily="34" charset="0"/>
              <a:cs typeface="Arial" pitchFamily="34" charset="0"/>
            </a:endParaRPr>
          </a:p>
        </p:txBody>
      </p:sp>
      <p:sp>
        <p:nvSpPr>
          <p:cNvPr id="6" name="Rectangle 5"/>
          <p:cNvSpPr/>
          <p:nvPr/>
        </p:nvSpPr>
        <p:spPr>
          <a:xfrm>
            <a:off x="3429001" y="16764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u="sng" dirty="0" smtClean="0">
                <a:solidFill>
                  <a:srgbClr val="FF0000"/>
                </a:solidFill>
                <a:latin typeface="Arial" pitchFamily="34" charset="0"/>
                <a:cs typeface="Arial" pitchFamily="34" charset="0"/>
              </a:rPr>
              <a:t>COMPANY PROFILE</a:t>
            </a:r>
            <a:endParaRPr lang="en-US"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10</a:t>
            </a:fld>
            <a:endParaRPr lang="en-US" sz="1200" dirty="0"/>
          </a:p>
        </p:txBody>
      </p:sp>
      <p:pic>
        <p:nvPicPr>
          <p:cNvPr id="5122" name="Picture 2" descr="C:\Users\dell\Desktop\Fire Safety training\pipe-components_10618129_250x250.jpg"/>
          <p:cNvPicPr>
            <a:picLocks noChangeAspect="1" noChangeArrowheads="1"/>
          </p:cNvPicPr>
          <p:nvPr/>
        </p:nvPicPr>
        <p:blipFill>
          <a:blip r:embed="rId3"/>
          <a:srcRect/>
          <a:stretch>
            <a:fillRect/>
          </a:stretch>
        </p:blipFill>
        <p:spPr bwMode="auto">
          <a:xfrm>
            <a:off x="6172202" y="3657600"/>
            <a:ext cx="5105402" cy="2667000"/>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sp>
        <p:nvSpPr>
          <p:cNvPr id="9" name="Rectangle 8"/>
          <p:cNvSpPr/>
          <p:nvPr/>
        </p:nvSpPr>
        <p:spPr>
          <a:xfrm>
            <a:off x="6477000" y="15240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Pipe Hanger for 4 Wheelers</a:t>
            </a:r>
            <a:endParaRPr lang="en-US" sz="2000" b="1" dirty="0">
              <a:solidFill>
                <a:srgbClr val="FF0000"/>
              </a:solidFill>
              <a:latin typeface="Arial" pitchFamily="34" charset="0"/>
              <a:cs typeface="Arial" pitchFamily="34" charset="0"/>
            </a:endParaRPr>
          </a:p>
        </p:txBody>
      </p:sp>
      <p:sp>
        <p:nvSpPr>
          <p:cNvPr id="10" name="Rectangle 9"/>
          <p:cNvSpPr/>
          <p:nvPr/>
        </p:nvSpPr>
        <p:spPr>
          <a:xfrm>
            <a:off x="1676400" y="5410200"/>
            <a:ext cx="2971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Fuel Lines </a:t>
            </a:r>
            <a:endParaRPr lang="en-US" sz="2000" b="1" dirty="0">
              <a:solidFill>
                <a:srgbClr val="FF0000"/>
              </a:solidFill>
              <a:latin typeface="Arial" pitchFamily="34" charset="0"/>
              <a:cs typeface="Arial" pitchFamily="34" charset="0"/>
            </a:endParaRPr>
          </a:p>
        </p:txBody>
      </p:sp>
      <p:sp>
        <p:nvSpPr>
          <p:cNvPr id="8" name="TextBox 7"/>
          <p:cNvSpPr txBox="1"/>
          <p:nvPr/>
        </p:nvSpPr>
        <p:spPr>
          <a:xfrm>
            <a:off x="693422" y="76200"/>
            <a:ext cx="3529160"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Products, We Offer</a:t>
            </a:r>
            <a:endParaRPr lang="en-US" sz="3100" dirty="0">
              <a:solidFill>
                <a:srgbClr val="FFFF00"/>
              </a:solidFill>
              <a:latin typeface="Arial" pitchFamily="34" charset="0"/>
              <a:cs typeface="Arial" pitchFamily="34" charset="0"/>
            </a:endParaRPr>
          </a:p>
        </p:txBody>
      </p:sp>
      <p:pic>
        <p:nvPicPr>
          <p:cNvPr id="20481" name="Picture 1"/>
          <p:cNvPicPr>
            <a:picLocks noChangeAspect="1" noChangeArrowheads="1"/>
          </p:cNvPicPr>
          <p:nvPr/>
        </p:nvPicPr>
        <p:blipFill>
          <a:blip r:embed="rId4"/>
          <a:srcRect/>
          <a:stretch>
            <a:fillRect/>
          </a:stretch>
        </p:blipFill>
        <p:spPr bwMode="auto">
          <a:xfrm>
            <a:off x="457200" y="914400"/>
            <a:ext cx="4800599" cy="2743199"/>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par>
                                <p:cTn id="17" presetID="29"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1000" fill="hold"/>
                                        <p:tgtEl>
                                          <p:spTgt spid="5122"/>
                                        </p:tgtEl>
                                        <p:attrNameLst>
                                          <p:attrName>ppt_x</p:attrName>
                                        </p:attrNameLst>
                                      </p:cBhvr>
                                      <p:tavLst>
                                        <p:tav tm="0">
                                          <p:val>
                                            <p:strVal val="#ppt_x-.2"/>
                                          </p:val>
                                        </p:tav>
                                        <p:tav tm="100000">
                                          <p:val>
                                            <p:strVal val="#ppt_x"/>
                                          </p:val>
                                        </p:tav>
                                      </p:tavLst>
                                    </p:anim>
                                    <p:anim calcmode="lin" valueType="num">
                                      <p:cBhvr>
                                        <p:cTn id="20"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11</a:t>
            </a:fld>
            <a:endParaRPr lang="en-US" sz="1200" dirty="0"/>
          </a:p>
        </p:txBody>
      </p:sp>
      <p:pic>
        <p:nvPicPr>
          <p:cNvPr id="5125" name="Picture 5" descr="C:\Users\dell\Desktop\Fire Safety training\sheet-metal-componenets_10618130_250x250.jpg"/>
          <p:cNvPicPr>
            <a:picLocks noChangeAspect="1" noChangeArrowheads="1"/>
          </p:cNvPicPr>
          <p:nvPr/>
        </p:nvPicPr>
        <p:blipFill>
          <a:blip r:embed="rId3"/>
          <a:srcRect/>
          <a:stretch>
            <a:fillRect/>
          </a:stretch>
        </p:blipFill>
        <p:spPr bwMode="auto">
          <a:xfrm>
            <a:off x="228602" y="914400"/>
            <a:ext cx="5943598" cy="2971800"/>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5486400" y="16002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Sheet Metal Parts</a:t>
            </a:r>
            <a:endParaRPr lang="en-US" sz="2000" b="1" dirty="0">
              <a:solidFill>
                <a:srgbClr val="FF0000"/>
              </a:solidFill>
              <a:latin typeface="Arial" pitchFamily="34" charset="0"/>
              <a:cs typeface="Arial" pitchFamily="34" charset="0"/>
            </a:endParaRPr>
          </a:p>
        </p:txBody>
      </p:sp>
      <p:sp>
        <p:nvSpPr>
          <p:cNvPr id="6" name="TextBox 5"/>
          <p:cNvSpPr txBox="1"/>
          <p:nvPr/>
        </p:nvSpPr>
        <p:spPr>
          <a:xfrm>
            <a:off x="693422" y="56286"/>
            <a:ext cx="3529160"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Products, We Offer</a:t>
            </a:r>
            <a:endParaRPr lang="en-US" sz="3100" dirty="0">
              <a:solidFill>
                <a:srgbClr val="FFFF00"/>
              </a:solidFill>
              <a:latin typeface="Arial" pitchFamily="34" charset="0"/>
              <a:cs typeface="Arial" pitchFamily="34" charset="0"/>
            </a:endParaRPr>
          </a:p>
        </p:txBody>
      </p:sp>
      <p:pic>
        <p:nvPicPr>
          <p:cNvPr id="19457" name="Picture 1" descr="C:\Users\dell\Desktop\u-bend-tube_263-160153255193.jpg"/>
          <p:cNvPicPr>
            <a:picLocks noChangeAspect="1" noChangeArrowheads="1"/>
          </p:cNvPicPr>
          <p:nvPr/>
        </p:nvPicPr>
        <p:blipFill>
          <a:blip r:embed="rId4"/>
          <a:srcRect/>
          <a:stretch>
            <a:fillRect/>
          </a:stretch>
        </p:blipFill>
        <p:spPr bwMode="auto">
          <a:xfrm>
            <a:off x="6470650" y="3276604"/>
            <a:ext cx="5035550" cy="3061808"/>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2133601" y="53340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U-Bend Tubes</a:t>
            </a:r>
            <a:endParaRPr lang="en-US" sz="2000" b="1" dirty="0">
              <a:solidFill>
                <a:srgbClr val="FF0000"/>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l="23423" r="36937"/>
          <a:stretch>
            <a:fillRect/>
          </a:stretch>
        </p:blipFill>
        <p:spPr bwMode="auto">
          <a:xfrm>
            <a:off x="4572000" y="2508249"/>
            <a:ext cx="1524000" cy="13017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ll\Desktop\Fire Safety training\automat_do_listew_new.jpg"/>
          <p:cNvPicPr>
            <a:picLocks noChangeAspect="1" noChangeArrowheads="1"/>
          </p:cNvPicPr>
          <p:nvPr/>
        </p:nvPicPr>
        <p:blipFill>
          <a:blip r:embed="rId3"/>
          <a:srcRect l="4301" t="12590"/>
          <a:stretch>
            <a:fillRect/>
          </a:stretch>
        </p:blipFill>
        <p:spPr bwMode="auto">
          <a:xfrm>
            <a:off x="76204" y="1066800"/>
            <a:ext cx="6781798" cy="4648200"/>
          </a:xfrm>
          <a:prstGeom prst="rect">
            <a:avLst/>
          </a:prstGeom>
          <a:noFill/>
        </p:spPr>
      </p:pic>
      <p:sp>
        <p:nvSpPr>
          <p:cNvPr id="2" name="TextBox 1"/>
          <p:cNvSpPr txBox="1"/>
          <p:nvPr/>
        </p:nvSpPr>
        <p:spPr>
          <a:xfrm>
            <a:off x="693424" y="56286"/>
            <a:ext cx="4538988"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Manufacturing Capability</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12</a:t>
            </a:fld>
            <a:endParaRPr lang="en-US" sz="1200" dirty="0"/>
          </a:p>
        </p:txBody>
      </p:sp>
      <p:pic>
        <p:nvPicPr>
          <p:cNvPr id="1027" name="Picture 3" descr="C:\Users\dell\Desktop\Fire Safety training\5-axes-cnc-pipe-tube-bending-machine-cnc65ptx-r3x-500x500.jpg"/>
          <p:cNvPicPr>
            <a:picLocks noChangeAspect="1" noChangeArrowheads="1"/>
          </p:cNvPicPr>
          <p:nvPr/>
        </p:nvPicPr>
        <p:blipFill>
          <a:blip r:embed="rId4" cstate="print"/>
          <a:srcRect l="3741" t="27273" r="3968"/>
          <a:stretch>
            <a:fillRect/>
          </a:stretch>
        </p:blipFill>
        <p:spPr bwMode="auto">
          <a:xfrm>
            <a:off x="5791202" y="1143000"/>
            <a:ext cx="6096002" cy="4495800"/>
          </a:xfrm>
          <a:prstGeom prst="rect">
            <a:avLst/>
          </a:prstGeom>
          <a:noFill/>
        </p:spPr>
      </p:pic>
      <p:sp>
        <p:nvSpPr>
          <p:cNvPr id="7" name="Rectangle 6"/>
          <p:cNvSpPr/>
          <p:nvPr/>
        </p:nvSpPr>
        <p:spPr>
          <a:xfrm>
            <a:off x="228601" y="51054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3 Axis CNC</a:t>
            </a:r>
          </a:p>
          <a:p>
            <a:pPr algn="ctr"/>
            <a:r>
              <a:rPr lang="en-US" sz="2000" b="1" dirty="0" smtClean="0">
                <a:solidFill>
                  <a:srgbClr val="FF0000"/>
                </a:solidFill>
                <a:latin typeface="Arial" pitchFamily="34" charset="0"/>
                <a:cs typeface="Arial" pitchFamily="34" charset="0"/>
              </a:rPr>
              <a:t> Tube Bending M/c</a:t>
            </a:r>
          </a:p>
          <a:p>
            <a:pPr algn="ctr"/>
            <a:r>
              <a:rPr lang="en-US" sz="2000" b="1" dirty="0" smtClean="0">
                <a:solidFill>
                  <a:srgbClr val="FF0000"/>
                </a:solidFill>
                <a:latin typeface="Arial" pitchFamily="34" charset="0"/>
                <a:cs typeface="Arial" pitchFamily="34" charset="0"/>
              </a:rPr>
              <a:t>Made in Taiwan</a:t>
            </a:r>
            <a:endParaRPr lang="en-US" sz="2000" b="1" dirty="0">
              <a:solidFill>
                <a:srgbClr val="FF0000"/>
              </a:solidFill>
              <a:latin typeface="Arial" pitchFamily="34" charset="0"/>
              <a:cs typeface="Arial" pitchFamily="34" charset="0"/>
            </a:endParaRPr>
          </a:p>
        </p:txBody>
      </p:sp>
      <p:sp>
        <p:nvSpPr>
          <p:cNvPr id="8" name="Rectangle 7"/>
          <p:cNvSpPr/>
          <p:nvPr/>
        </p:nvSpPr>
        <p:spPr>
          <a:xfrm>
            <a:off x="6629402" y="50292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5 Axis CNC</a:t>
            </a:r>
          </a:p>
          <a:p>
            <a:pPr algn="ctr"/>
            <a:r>
              <a:rPr lang="en-US" sz="2000" b="1" dirty="0" smtClean="0">
                <a:solidFill>
                  <a:srgbClr val="FF0000"/>
                </a:solidFill>
                <a:latin typeface="Arial" pitchFamily="34" charset="0"/>
                <a:cs typeface="Arial" pitchFamily="34" charset="0"/>
              </a:rPr>
              <a:t> Tube Bending M/c</a:t>
            </a:r>
            <a:endParaRPr lang="en-US" sz="2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4" y="56286"/>
            <a:ext cx="4538988"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Manufacturing Capability</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13</a:t>
            </a:fld>
            <a:endParaRPr lang="en-US" sz="1200" dirty="0"/>
          </a:p>
        </p:txBody>
      </p:sp>
      <p:sp>
        <p:nvSpPr>
          <p:cNvPr id="9" name="Rectangle 8"/>
          <p:cNvSpPr/>
          <p:nvPr/>
        </p:nvSpPr>
        <p:spPr>
          <a:xfrm>
            <a:off x="8458200" y="56388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3 Axis CNC</a:t>
            </a:r>
          </a:p>
          <a:p>
            <a:pPr algn="ctr"/>
            <a:r>
              <a:rPr lang="en-US" sz="2000" b="1" dirty="0" smtClean="0">
                <a:solidFill>
                  <a:srgbClr val="FF0000"/>
                </a:solidFill>
                <a:latin typeface="Arial" pitchFamily="34" charset="0"/>
                <a:cs typeface="Arial" pitchFamily="34" charset="0"/>
              </a:rPr>
              <a:t> Tube Bending M/c</a:t>
            </a:r>
            <a:endParaRPr lang="en-US" sz="2000" b="1" dirty="0">
              <a:solidFill>
                <a:srgbClr val="FF0000"/>
              </a:solidFill>
              <a:latin typeface="Arial" pitchFamily="34" charset="0"/>
              <a:cs typeface="Arial" pitchFamily="34" charset="0"/>
            </a:endParaRPr>
          </a:p>
        </p:txBody>
      </p:sp>
      <p:pic>
        <p:nvPicPr>
          <p:cNvPr id="2052" name="Picture 4" descr="C:\Users\dell\Desktop\HIROTECH VISIT\DSCN6844.JPG"/>
          <p:cNvPicPr>
            <a:picLocks noChangeAspect="1" noChangeArrowheads="1"/>
          </p:cNvPicPr>
          <p:nvPr/>
        </p:nvPicPr>
        <p:blipFill>
          <a:blip r:embed="rId3" cstate="print">
            <a:lum bright="30000" contrast="20000"/>
          </a:blip>
          <a:srcRect l="14151" t="22642" r="5189" b="7547"/>
          <a:stretch>
            <a:fillRect/>
          </a:stretch>
        </p:blipFill>
        <p:spPr bwMode="auto">
          <a:xfrm>
            <a:off x="228603" y="914400"/>
            <a:ext cx="5752068" cy="4953000"/>
          </a:xfrm>
          <a:prstGeom prst="rect">
            <a:avLst/>
          </a:prstGeom>
          <a:noFill/>
        </p:spPr>
      </p:pic>
      <p:sp>
        <p:nvSpPr>
          <p:cNvPr id="11" name="Rectangle 10"/>
          <p:cNvSpPr/>
          <p:nvPr/>
        </p:nvSpPr>
        <p:spPr>
          <a:xfrm>
            <a:off x="761999" y="60198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5 Axis CNC</a:t>
            </a:r>
          </a:p>
          <a:p>
            <a:pPr algn="ctr"/>
            <a:r>
              <a:rPr lang="en-US" sz="2000" b="1" dirty="0" smtClean="0">
                <a:solidFill>
                  <a:srgbClr val="FF0000"/>
                </a:solidFill>
                <a:latin typeface="Arial" pitchFamily="34" charset="0"/>
                <a:cs typeface="Arial" pitchFamily="34" charset="0"/>
              </a:rPr>
              <a:t> Tube Bending M/c</a:t>
            </a:r>
            <a:endParaRPr lang="en-US" sz="2000" b="1" dirty="0">
              <a:solidFill>
                <a:srgbClr val="FF0000"/>
              </a:solidFill>
              <a:latin typeface="Arial" pitchFamily="34" charset="0"/>
              <a:cs typeface="Arial" pitchFamily="34" charset="0"/>
            </a:endParaRPr>
          </a:p>
        </p:txBody>
      </p:sp>
      <p:pic>
        <p:nvPicPr>
          <p:cNvPr id="11266" name="Picture 2" descr="C:\Users\dell\Desktop\pipe-bending-machine-img.png"/>
          <p:cNvPicPr>
            <a:picLocks noChangeAspect="1" noChangeArrowheads="1"/>
          </p:cNvPicPr>
          <p:nvPr/>
        </p:nvPicPr>
        <p:blipFill>
          <a:blip r:embed="rId4"/>
          <a:srcRect r="10293"/>
          <a:stretch>
            <a:fillRect/>
          </a:stretch>
        </p:blipFill>
        <p:spPr bwMode="auto">
          <a:xfrm>
            <a:off x="5224328" y="1143000"/>
            <a:ext cx="6662874" cy="434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4" y="56286"/>
            <a:ext cx="4538988"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Manufacturing Capability</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14</a:t>
            </a:fld>
            <a:endParaRPr lang="en-US" sz="1200" dirty="0"/>
          </a:p>
        </p:txBody>
      </p:sp>
      <p:pic>
        <p:nvPicPr>
          <p:cNvPr id="4098" name="Picture 2" descr="C:\Users\dell\Desktop\bnx60_product.png"/>
          <p:cNvPicPr>
            <a:picLocks noChangeAspect="1" noChangeArrowheads="1"/>
          </p:cNvPicPr>
          <p:nvPr/>
        </p:nvPicPr>
        <p:blipFill>
          <a:blip r:embed="rId3"/>
          <a:srcRect/>
          <a:stretch>
            <a:fillRect/>
          </a:stretch>
        </p:blipFill>
        <p:spPr bwMode="auto">
          <a:xfrm>
            <a:off x="5867400" y="990600"/>
            <a:ext cx="2514600" cy="4267200"/>
          </a:xfrm>
          <a:prstGeom prst="rect">
            <a:avLst/>
          </a:prstGeom>
          <a:noFill/>
        </p:spPr>
      </p:pic>
      <p:sp>
        <p:nvSpPr>
          <p:cNvPr id="10" name="Rectangle 9"/>
          <p:cNvSpPr/>
          <p:nvPr/>
        </p:nvSpPr>
        <p:spPr>
          <a:xfrm>
            <a:off x="457203" y="2133600"/>
            <a:ext cx="5105402"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900" b="1" dirty="0" smtClean="0">
                <a:solidFill>
                  <a:srgbClr val="FF0000"/>
                </a:solidFill>
                <a:latin typeface="Arial" pitchFamily="34" charset="0"/>
                <a:cs typeface="Arial" pitchFamily="34" charset="0"/>
              </a:rPr>
              <a:t>Mech./ Hyd./ Pneumatic POWER PRESSES</a:t>
            </a:r>
          </a:p>
          <a:p>
            <a:pPr algn="ctr"/>
            <a:r>
              <a:rPr lang="en-US" sz="2900" b="1" dirty="0" smtClean="0">
                <a:solidFill>
                  <a:srgbClr val="FF0000"/>
                </a:solidFill>
                <a:latin typeface="Arial" pitchFamily="34" charset="0"/>
                <a:cs typeface="Arial" pitchFamily="34" charset="0"/>
              </a:rPr>
              <a:t> </a:t>
            </a:r>
            <a:r>
              <a:rPr lang="en-US" sz="2900" b="1" dirty="0" smtClean="0">
                <a:solidFill>
                  <a:srgbClr val="0070C0"/>
                </a:solidFill>
                <a:latin typeface="Arial" pitchFamily="34" charset="0"/>
                <a:cs typeface="Arial" pitchFamily="34" charset="0"/>
              </a:rPr>
              <a:t>10 TON to 160 TON</a:t>
            </a:r>
          </a:p>
          <a:p>
            <a:pPr algn="ctr"/>
            <a:r>
              <a:rPr lang="en-US" sz="2900" b="1" dirty="0" smtClean="0">
                <a:solidFill>
                  <a:srgbClr val="002060"/>
                </a:solidFill>
                <a:latin typeface="Arial" pitchFamily="34" charset="0"/>
                <a:cs typeface="Arial" pitchFamily="34" charset="0"/>
              </a:rPr>
              <a:t>Qty. - 11 Nos.</a:t>
            </a:r>
            <a:endParaRPr lang="en-US" sz="2900" b="1" dirty="0">
              <a:solidFill>
                <a:srgbClr val="002060"/>
              </a:solidFill>
              <a:latin typeface="Arial" pitchFamily="34" charset="0"/>
              <a:cs typeface="Arial" pitchFamily="34" charset="0"/>
            </a:endParaRPr>
          </a:p>
        </p:txBody>
      </p:sp>
      <p:pic>
        <p:nvPicPr>
          <p:cNvPr id="1026" name="Picture 2" descr="C:\Users\dell\Desktop\Fire Safety training\bnlx250_product.png"/>
          <p:cNvPicPr>
            <a:picLocks noChangeAspect="1" noChangeArrowheads="1"/>
          </p:cNvPicPr>
          <p:nvPr/>
        </p:nvPicPr>
        <p:blipFill>
          <a:blip r:embed="rId4"/>
          <a:srcRect/>
          <a:stretch>
            <a:fillRect/>
          </a:stretch>
        </p:blipFill>
        <p:spPr bwMode="auto">
          <a:xfrm>
            <a:off x="8458201" y="724496"/>
            <a:ext cx="3429000" cy="5371508"/>
          </a:xfrm>
          <a:prstGeom prst="rect">
            <a:avLst/>
          </a:prstGeom>
          <a:noFill/>
        </p:spPr>
      </p:pic>
      <p:sp>
        <p:nvSpPr>
          <p:cNvPr id="8" name="Rectangle 7"/>
          <p:cNvSpPr/>
          <p:nvPr/>
        </p:nvSpPr>
        <p:spPr>
          <a:xfrm rot="16200000">
            <a:off x="8382000" y="1219201"/>
            <a:ext cx="1143000" cy="38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1400" dirty="0" smtClean="0">
                <a:solidFill>
                  <a:schemeClr val="tx1"/>
                </a:solidFill>
                <a:latin typeface="Arial Black" pitchFamily="34" charset="0"/>
                <a:cs typeface="Arial" pitchFamily="34" charset="0"/>
              </a:rPr>
              <a:t>bNX</a:t>
            </a:r>
            <a:r>
              <a:rPr lang="en-US" sz="1400" dirty="0" smtClean="0">
                <a:solidFill>
                  <a:schemeClr val="accent6">
                    <a:lumMod val="75000"/>
                  </a:schemeClr>
                </a:solidFill>
                <a:latin typeface="Arial Black" pitchFamily="34" charset="0"/>
                <a:cs typeface="Arial" pitchFamily="34" charset="0"/>
              </a:rPr>
              <a:t>160</a:t>
            </a:r>
            <a:endParaRPr lang="en-US" sz="1400" dirty="0">
              <a:solidFill>
                <a:schemeClr val="accent6">
                  <a:lumMod val="75000"/>
                </a:schemeClr>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4" y="56286"/>
            <a:ext cx="4538988"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Manufacturing Capability</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15</a:t>
            </a:fld>
            <a:endParaRPr lang="en-US" sz="1200" dirty="0"/>
          </a:p>
        </p:txBody>
      </p:sp>
      <p:pic>
        <p:nvPicPr>
          <p:cNvPr id="3074" name="Picture 2" descr="C:\Users\dell\Desktop\Fire Safety training\200982635532MS_500.jpg"/>
          <p:cNvPicPr>
            <a:picLocks noChangeAspect="1" noChangeArrowheads="1"/>
          </p:cNvPicPr>
          <p:nvPr/>
        </p:nvPicPr>
        <p:blipFill>
          <a:blip r:embed="rId3"/>
          <a:srcRect t="9722" b="13889"/>
          <a:stretch>
            <a:fillRect/>
          </a:stretch>
        </p:blipFill>
        <p:spPr bwMode="auto">
          <a:xfrm>
            <a:off x="381004" y="838200"/>
            <a:ext cx="5791198" cy="5257800"/>
          </a:xfrm>
          <a:prstGeom prst="rect">
            <a:avLst/>
          </a:prstGeom>
          <a:noFill/>
        </p:spPr>
      </p:pic>
      <p:sp>
        <p:nvSpPr>
          <p:cNvPr id="6" name="Rectangle 5"/>
          <p:cNvSpPr/>
          <p:nvPr/>
        </p:nvSpPr>
        <p:spPr>
          <a:xfrm>
            <a:off x="7239000" y="3581400"/>
            <a:ext cx="32766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900" b="1" dirty="0" smtClean="0">
                <a:solidFill>
                  <a:srgbClr val="FF0000"/>
                </a:solidFill>
                <a:latin typeface="Arial" pitchFamily="34" charset="0"/>
                <a:cs typeface="Arial" pitchFamily="34" charset="0"/>
              </a:rPr>
              <a:t>Hose Crimping CNC M/c</a:t>
            </a:r>
            <a:endParaRPr lang="en-US" sz="2900" b="1" dirty="0">
              <a:solidFill>
                <a:srgbClr val="FF0000"/>
              </a:solidFill>
              <a:latin typeface="Arial" pitchFamily="34" charset="0"/>
              <a:cs typeface="Arial" pitchFamily="34" charset="0"/>
            </a:endParaRPr>
          </a:p>
        </p:txBody>
      </p:sp>
      <p:pic>
        <p:nvPicPr>
          <p:cNvPr id="5123" name="Picture 3" descr="C:\Users\dell\Desktop\1-mtr-hydraulic-hose-3-4-4-wire-347-p.jpg"/>
          <p:cNvPicPr>
            <a:picLocks noChangeAspect="1" noChangeArrowheads="1"/>
          </p:cNvPicPr>
          <p:nvPr/>
        </p:nvPicPr>
        <p:blipFill>
          <a:blip r:embed="rId4">
            <a:lum bright="10000"/>
          </a:blip>
          <a:srcRect/>
          <a:stretch>
            <a:fillRect/>
          </a:stretch>
        </p:blipFill>
        <p:spPr bwMode="auto">
          <a:xfrm>
            <a:off x="8077202" y="728265"/>
            <a:ext cx="3809998" cy="247213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dell\Desktop\main-qimg-b2c5c048258294ca9664d1029bab90b3.jpg"/>
          <p:cNvPicPr>
            <a:picLocks noChangeAspect="1" noChangeArrowheads="1"/>
          </p:cNvPicPr>
          <p:nvPr/>
        </p:nvPicPr>
        <p:blipFill>
          <a:blip r:embed="rId3"/>
          <a:srcRect l="1235" t="14497" b="9172"/>
          <a:stretch>
            <a:fillRect/>
          </a:stretch>
        </p:blipFill>
        <p:spPr bwMode="auto">
          <a:xfrm>
            <a:off x="5791202" y="728006"/>
            <a:ext cx="6096002" cy="2624798"/>
          </a:xfrm>
          <a:prstGeom prst="rect">
            <a:avLst/>
          </a:prstGeom>
          <a:noFill/>
        </p:spPr>
      </p:pic>
      <p:sp>
        <p:nvSpPr>
          <p:cNvPr id="2" name="TextBox 1"/>
          <p:cNvSpPr txBox="1"/>
          <p:nvPr/>
        </p:nvSpPr>
        <p:spPr>
          <a:xfrm>
            <a:off x="693424" y="56286"/>
            <a:ext cx="4538988"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Manufacturing Capability</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16</a:t>
            </a:fld>
            <a:endParaRPr lang="en-US" sz="1200" dirty="0"/>
          </a:p>
        </p:txBody>
      </p:sp>
      <p:sp>
        <p:nvSpPr>
          <p:cNvPr id="6" name="Rectangle 5"/>
          <p:cNvSpPr/>
          <p:nvPr/>
        </p:nvSpPr>
        <p:spPr>
          <a:xfrm>
            <a:off x="228603" y="990600"/>
            <a:ext cx="480059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t"/>
          <a:lstStyle/>
          <a:p>
            <a:pPr algn="ctr"/>
            <a:r>
              <a:rPr lang="en-US" sz="2900" b="1" u="sng" dirty="0" smtClean="0">
                <a:solidFill>
                  <a:srgbClr val="FF0000"/>
                </a:solidFill>
                <a:latin typeface="Arial" pitchFamily="34" charset="0"/>
                <a:cs typeface="Arial" pitchFamily="34" charset="0"/>
              </a:rPr>
              <a:t>Tool Room Facility</a:t>
            </a:r>
            <a:endParaRPr lang="en-US" sz="2900" b="1" u="sng" dirty="0">
              <a:solidFill>
                <a:srgbClr val="FF0000"/>
              </a:solidFill>
              <a:latin typeface="Arial" pitchFamily="34" charset="0"/>
              <a:cs typeface="Arial" pitchFamily="34" charset="0"/>
            </a:endParaRPr>
          </a:p>
        </p:txBody>
      </p:sp>
      <p:pic>
        <p:nvPicPr>
          <p:cNvPr id="6147" name="Picture 3" descr="C:\Users\dell\Desktop\vertical-milling-machine-250x250.jpeg"/>
          <p:cNvPicPr>
            <a:picLocks noChangeAspect="1" noChangeArrowheads="1"/>
          </p:cNvPicPr>
          <p:nvPr/>
        </p:nvPicPr>
        <p:blipFill>
          <a:blip r:embed="rId4">
            <a:lum contrast="30000"/>
          </a:blip>
          <a:srcRect l="14706" r="17647" b="3846"/>
          <a:stretch>
            <a:fillRect/>
          </a:stretch>
        </p:blipFill>
        <p:spPr bwMode="auto">
          <a:xfrm>
            <a:off x="7772400" y="2667000"/>
            <a:ext cx="2667000" cy="3810000"/>
          </a:xfrm>
          <a:prstGeom prst="rect">
            <a:avLst/>
          </a:prstGeom>
          <a:noFill/>
        </p:spPr>
      </p:pic>
      <p:sp>
        <p:nvSpPr>
          <p:cNvPr id="9" name="Rectangle 8"/>
          <p:cNvSpPr/>
          <p:nvPr/>
        </p:nvSpPr>
        <p:spPr>
          <a:xfrm>
            <a:off x="304801" y="3200400"/>
            <a:ext cx="7467600"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t"/>
          <a:lstStyle/>
          <a:p>
            <a:pPr>
              <a:buFont typeface="Wingdings" pitchFamily="2" charset="2"/>
              <a:buChar char="§"/>
            </a:pPr>
            <a:r>
              <a:rPr lang="en-US" sz="2400" b="1" dirty="0" smtClean="0">
                <a:solidFill>
                  <a:srgbClr val="002060"/>
                </a:solidFill>
                <a:latin typeface="Arial" pitchFamily="34" charset="0"/>
                <a:cs typeface="Arial" pitchFamily="34" charset="0"/>
              </a:rPr>
              <a:t> Milling Machine	-	01 Nos.</a:t>
            </a:r>
          </a:p>
          <a:p>
            <a:pPr>
              <a:buFont typeface="Wingdings" pitchFamily="2" charset="2"/>
              <a:buChar char="§"/>
            </a:pPr>
            <a:r>
              <a:rPr lang="en-US" sz="2400" b="1" dirty="0" smtClean="0">
                <a:solidFill>
                  <a:srgbClr val="002060"/>
                </a:solidFill>
                <a:latin typeface="Arial" pitchFamily="34" charset="0"/>
                <a:cs typeface="Arial" pitchFamily="34" charset="0"/>
              </a:rPr>
              <a:t> Lathe Machine		-	03 Nos.</a:t>
            </a:r>
          </a:p>
          <a:p>
            <a:pPr>
              <a:buFont typeface="Wingdings" pitchFamily="2" charset="2"/>
              <a:buChar char="§"/>
            </a:pPr>
            <a:r>
              <a:rPr lang="en-US" sz="2400" b="1" dirty="0" smtClean="0">
                <a:solidFill>
                  <a:srgbClr val="002060"/>
                </a:solidFill>
                <a:latin typeface="Arial" pitchFamily="34" charset="0"/>
                <a:cs typeface="Arial" pitchFamily="34" charset="0"/>
              </a:rPr>
              <a:t> Surface Grinder	-	05 Nos.</a:t>
            </a:r>
          </a:p>
          <a:p>
            <a:pPr>
              <a:buFont typeface="Wingdings" pitchFamily="2" charset="2"/>
              <a:buChar char="§"/>
            </a:pPr>
            <a:r>
              <a:rPr lang="en-US" sz="2400" b="1" dirty="0" smtClean="0">
                <a:solidFill>
                  <a:srgbClr val="002060"/>
                </a:solidFill>
                <a:latin typeface="Arial" pitchFamily="34" charset="0"/>
                <a:cs typeface="Arial" pitchFamily="34" charset="0"/>
              </a:rPr>
              <a:t> Drill Machine		-	03 Nos.</a:t>
            </a:r>
          </a:p>
          <a:p>
            <a:pPr>
              <a:buFont typeface="Wingdings" pitchFamily="2" charset="2"/>
              <a:buChar char="§"/>
            </a:pPr>
            <a:r>
              <a:rPr lang="en-US" sz="2400" b="1" dirty="0" smtClean="0">
                <a:solidFill>
                  <a:srgbClr val="002060"/>
                </a:solidFill>
                <a:latin typeface="Arial" pitchFamily="34" charset="0"/>
                <a:cs typeface="Arial" pitchFamily="34" charset="0"/>
              </a:rPr>
              <a:t> Lathe Adda		-	03 Nos.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4" y="56286"/>
            <a:ext cx="4538988"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Manufacturing Capability</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17</a:t>
            </a:fld>
            <a:endParaRPr lang="en-US" sz="1200" dirty="0"/>
          </a:p>
        </p:txBody>
      </p:sp>
      <p:sp>
        <p:nvSpPr>
          <p:cNvPr id="6" name="Rectangle 5"/>
          <p:cNvSpPr/>
          <p:nvPr/>
        </p:nvSpPr>
        <p:spPr>
          <a:xfrm>
            <a:off x="228603" y="990600"/>
            <a:ext cx="480059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t"/>
          <a:lstStyle/>
          <a:p>
            <a:pPr algn="ctr"/>
            <a:r>
              <a:rPr lang="en-US" sz="2900" b="1" u="sng" dirty="0" smtClean="0">
                <a:solidFill>
                  <a:srgbClr val="FF0000"/>
                </a:solidFill>
                <a:latin typeface="Arial" pitchFamily="34" charset="0"/>
                <a:cs typeface="Arial" pitchFamily="34" charset="0"/>
              </a:rPr>
              <a:t>Weld shop Facility</a:t>
            </a:r>
            <a:endParaRPr lang="en-US" sz="2900" b="1" u="sng" dirty="0">
              <a:solidFill>
                <a:srgbClr val="FF0000"/>
              </a:solidFill>
              <a:latin typeface="Arial" pitchFamily="34" charset="0"/>
              <a:cs typeface="Arial" pitchFamily="34" charset="0"/>
            </a:endParaRPr>
          </a:p>
        </p:txBody>
      </p:sp>
      <p:sp>
        <p:nvSpPr>
          <p:cNvPr id="9" name="Rectangle 8"/>
          <p:cNvSpPr/>
          <p:nvPr/>
        </p:nvSpPr>
        <p:spPr>
          <a:xfrm>
            <a:off x="304800" y="3505200"/>
            <a:ext cx="9372600"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t"/>
          <a:lstStyle/>
          <a:p>
            <a:pPr>
              <a:buFont typeface="Wingdings" pitchFamily="2" charset="2"/>
              <a:buChar char="§"/>
            </a:pPr>
            <a:r>
              <a:rPr lang="en-US" sz="2000" b="1" dirty="0" smtClean="0">
                <a:solidFill>
                  <a:srgbClr val="002060"/>
                </a:solidFill>
                <a:latin typeface="Arial" pitchFamily="34" charset="0"/>
                <a:cs typeface="Arial" pitchFamily="34" charset="0"/>
              </a:rPr>
              <a:t> Mig Welding M/c </a:t>
            </a:r>
            <a:r>
              <a:rPr lang="en-US" sz="2000" b="1" dirty="0" smtClean="0">
                <a:solidFill>
                  <a:srgbClr val="C00000"/>
                </a:solidFill>
                <a:latin typeface="Arial" pitchFamily="34" charset="0"/>
                <a:cs typeface="Arial" pitchFamily="34" charset="0"/>
              </a:rPr>
              <a:t>(250Amp. To 400Amp.)- </a:t>
            </a:r>
            <a:r>
              <a:rPr lang="en-US" sz="2000" b="1" dirty="0" smtClean="0">
                <a:solidFill>
                  <a:srgbClr val="002060"/>
                </a:solidFill>
                <a:latin typeface="Arial" pitchFamily="34" charset="0"/>
                <a:cs typeface="Arial" pitchFamily="34" charset="0"/>
              </a:rPr>
              <a:t>  08 Nos.</a:t>
            </a:r>
          </a:p>
          <a:p>
            <a:pPr>
              <a:buFont typeface="Wingdings" pitchFamily="2" charset="2"/>
              <a:buChar char="§"/>
            </a:pPr>
            <a:r>
              <a:rPr lang="en-US" sz="2000" b="1" dirty="0" smtClean="0">
                <a:solidFill>
                  <a:srgbClr val="002060"/>
                </a:solidFill>
                <a:latin typeface="Arial" pitchFamily="34" charset="0"/>
                <a:cs typeface="Arial" pitchFamily="34" charset="0"/>
              </a:rPr>
              <a:t> Arc Welding M/c </a:t>
            </a:r>
            <a:r>
              <a:rPr lang="en-US" sz="2000" b="1" dirty="0" smtClean="0">
                <a:solidFill>
                  <a:srgbClr val="C00000"/>
                </a:solidFill>
                <a:latin typeface="Arial" pitchFamily="34" charset="0"/>
                <a:cs typeface="Arial" pitchFamily="34" charset="0"/>
              </a:rPr>
              <a:t>(400 Amp.)</a:t>
            </a:r>
            <a:r>
              <a:rPr lang="en-US" sz="2000" b="1" dirty="0" smtClean="0">
                <a:solidFill>
                  <a:srgbClr val="002060"/>
                </a:solidFill>
                <a:latin typeface="Arial" pitchFamily="34" charset="0"/>
                <a:cs typeface="Arial" pitchFamily="34" charset="0"/>
              </a:rPr>
              <a:t>	           -      01 Nos.</a:t>
            </a:r>
          </a:p>
          <a:p>
            <a:pPr>
              <a:buFont typeface="Wingdings" pitchFamily="2" charset="2"/>
              <a:buChar char="§"/>
            </a:pPr>
            <a:r>
              <a:rPr lang="en-US" sz="2000" b="1" dirty="0" smtClean="0">
                <a:solidFill>
                  <a:srgbClr val="002060"/>
                </a:solidFill>
                <a:latin typeface="Arial" pitchFamily="34" charset="0"/>
                <a:cs typeface="Arial" pitchFamily="34" charset="0"/>
              </a:rPr>
              <a:t> Spot &amp; </a:t>
            </a:r>
            <a:r>
              <a:rPr lang="en-US" sz="2000" b="1" dirty="0" err="1" smtClean="0">
                <a:solidFill>
                  <a:srgbClr val="002060"/>
                </a:solidFill>
                <a:latin typeface="Arial" pitchFamily="34" charset="0"/>
                <a:cs typeface="Arial" pitchFamily="34" charset="0"/>
              </a:rPr>
              <a:t>Proj</a:t>
            </a:r>
            <a:r>
              <a:rPr lang="en-US" sz="2000" b="1" dirty="0" smtClean="0">
                <a:solidFill>
                  <a:srgbClr val="002060"/>
                </a:solidFill>
                <a:latin typeface="Arial" pitchFamily="34" charset="0"/>
                <a:cs typeface="Arial" pitchFamily="34" charset="0"/>
              </a:rPr>
              <a:t>. Welding M/c </a:t>
            </a:r>
            <a:r>
              <a:rPr lang="en-US" sz="2000" b="1" dirty="0" smtClean="0">
                <a:solidFill>
                  <a:srgbClr val="C00000"/>
                </a:solidFill>
                <a:latin typeface="Arial" pitchFamily="34" charset="0"/>
                <a:cs typeface="Arial" pitchFamily="34" charset="0"/>
              </a:rPr>
              <a:t>(75 Kva)</a:t>
            </a:r>
            <a:r>
              <a:rPr lang="en-US" sz="2000" b="1" dirty="0" smtClean="0">
                <a:solidFill>
                  <a:srgbClr val="002060"/>
                </a:solidFill>
                <a:latin typeface="Arial" pitchFamily="34" charset="0"/>
                <a:cs typeface="Arial" pitchFamily="34" charset="0"/>
              </a:rPr>
              <a:t>       -      01 Nos.</a:t>
            </a:r>
          </a:p>
          <a:p>
            <a:endParaRPr lang="en-US" sz="2000" b="1" dirty="0" smtClean="0">
              <a:solidFill>
                <a:srgbClr val="002060"/>
              </a:solidFill>
              <a:latin typeface="Arial" pitchFamily="34" charset="0"/>
              <a:cs typeface="Arial" pitchFamily="34" charset="0"/>
            </a:endParaRPr>
          </a:p>
        </p:txBody>
      </p:sp>
      <p:pic>
        <p:nvPicPr>
          <p:cNvPr id="7170" name="Picture 2" descr="C:\Users\dell\Desktop\mig-mc-welding-machine-250x250.jpg"/>
          <p:cNvPicPr>
            <a:picLocks noChangeAspect="1" noChangeArrowheads="1"/>
          </p:cNvPicPr>
          <p:nvPr/>
        </p:nvPicPr>
        <p:blipFill>
          <a:blip r:embed="rId3"/>
          <a:srcRect l="19697" r="16667"/>
          <a:stretch>
            <a:fillRect/>
          </a:stretch>
        </p:blipFill>
        <p:spPr bwMode="auto">
          <a:xfrm>
            <a:off x="8382001" y="3505200"/>
            <a:ext cx="3352801" cy="2895600"/>
          </a:xfrm>
          <a:prstGeom prst="rect">
            <a:avLst/>
          </a:prstGeom>
          <a:noFill/>
        </p:spPr>
      </p:pic>
      <p:pic>
        <p:nvPicPr>
          <p:cNvPr id="7171" name="Picture 3" descr="C:\Users\dell\Desktop\images.jpg"/>
          <p:cNvPicPr>
            <a:picLocks noChangeAspect="1" noChangeArrowheads="1"/>
          </p:cNvPicPr>
          <p:nvPr/>
        </p:nvPicPr>
        <p:blipFill>
          <a:blip r:embed="rId4">
            <a:lum bright="20000"/>
          </a:blip>
          <a:srcRect/>
          <a:stretch>
            <a:fillRect/>
          </a:stretch>
        </p:blipFill>
        <p:spPr bwMode="auto">
          <a:xfrm>
            <a:off x="6781801" y="762002"/>
            <a:ext cx="4724399" cy="27069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424" y="56286"/>
            <a:ext cx="2128072" cy="557647"/>
          </a:xfrm>
          <a:prstGeom prst="rect">
            <a:avLst/>
          </a:prstGeom>
          <a:noFill/>
        </p:spPr>
        <p:txBody>
          <a:bodyPr wrap="none" lIns="79814" tIns="39907" rIns="79814" bIns="39907" rtlCol="0">
            <a:spAutoFit/>
          </a:bodyPr>
          <a:lstStyle/>
          <a:p>
            <a:pPr>
              <a:spcBef>
                <a:spcPct val="50000"/>
              </a:spcBef>
              <a:defRPr/>
            </a:pPr>
            <a:r>
              <a:rPr lang="en-US" sz="3100" dirty="0" smtClean="0">
                <a:solidFill>
                  <a:srgbClr val="FFFF00"/>
                </a:solidFill>
                <a:latin typeface="Arial" pitchFamily="34" charset="0"/>
                <a:cs typeface="Arial" pitchFamily="34" charset="0"/>
              </a:rPr>
              <a:t>Contact Us</a:t>
            </a:r>
            <a:endParaRPr lang="en-US" sz="3100" dirty="0">
              <a:solidFill>
                <a:srgbClr val="FFFF00"/>
              </a:solidFill>
              <a:latin typeface="Arial" pitchFamily="34" charset="0"/>
              <a:cs typeface="Arial" pitchFamily="34" charset="0"/>
            </a:endParaRPr>
          </a:p>
        </p:txBody>
      </p:sp>
      <p:sp>
        <p:nvSpPr>
          <p:cNvPr id="4" name="Content Placeholder 4"/>
          <p:cNvSpPr txBox="1">
            <a:spLocks/>
          </p:cNvSpPr>
          <p:nvPr/>
        </p:nvSpPr>
        <p:spPr>
          <a:xfrm>
            <a:off x="76201" y="914400"/>
            <a:ext cx="11353800" cy="5715000"/>
          </a:xfrm>
          <a:prstGeom prst="rect">
            <a:avLst/>
          </a:prstGeom>
          <a:ln cmpd="dbl">
            <a:noFill/>
          </a:ln>
        </p:spPr>
        <p:txBody>
          <a:bodyPr vert="horz" lIns="79814" tIns="39907" rIns="79814" bIns="39907" rtlCol="0">
            <a:normAutofit/>
          </a:bodyPr>
          <a:lstStyle/>
          <a:p>
            <a:pPr marL="299303" indent="-299303">
              <a:spcBef>
                <a:spcPct val="20000"/>
              </a:spcBef>
              <a:buClr>
                <a:srgbClr val="006600"/>
              </a:buClr>
              <a:defRPr/>
            </a:pPr>
            <a:r>
              <a:rPr lang="en-US" sz="2000" dirty="0" smtClean="0">
                <a:solidFill>
                  <a:srgbClr val="FF0066"/>
                </a:solidFill>
                <a:latin typeface="Times New Roman" pitchFamily="18" charset="0"/>
                <a:cs typeface="Times New Roman" pitchFamily="18" charset="0"/>
              </a:rPr>
              <a:t>Address  :	Plot No. </a:t>
            </a:r>
            <a:r>
              <a:rPr lang="en-US" sz="2400" dirty="0" smtClean="0">
                <a:solidFill>
                  <a:srgbClr val="FF0066"/>
                </a:solidFill>
                <a:latin typeface="Times New Roman" pitchFamily="18" charset="0"/>
                <a:cs typeface="Times New Roman" pitchFamily="18" charset="0"/>
              </a:rPr>
              <a:t>5</a:t>
            </a:r>
            <a:r>
              <a:rPr lang="en-US" sz="2000" dirty="0" smtClean="0">
                <a:solidFill>
                  <a:srgbClr val="FF0066"/>
                </a:solidFill>
                <a:latin typeface="Times New Roman" pitchFamily="18" charset="0"/>
                <a:cs typeface="Times New Roman" pitchFamily="18" charset="0"/>
              </a:rPr>
              <a:t>, Ram Singh Road,</a:t>
            </a:r>
          </a:p>
          <a:p>
            <a:pPr marL="299303" indent="-299303">
              <a:spcBef>
                <a:spcPct val="20000"/>
              </a:spcBef>
              <a:buClr>
                <a:srgbClr val="006600"/>
              </a:buClr>
              <a:defRPr/>
            </a:pPr>
            <a:r>
              <a:rPr lang="en-US" sz="2000" dirty="0" smtClean="0">
                <a:solidFill>
                  <a:srgbClr val="FF0066"/>
                </a:solidFill>
                <a:latin typeface="Times New Roman" pitchFamily="18" charset="0"/>
                <a:cs typeface="Times New Roman" pitchFamily="18" charset="0"/>
              </a:rPr>
              <a:t>			Vill. –Bajri, Dabua-Pali Road,</a:t>
            </a:r>
          </a:p>
          <a:p>
            <a:pPr marL="299303" indent="-299303">
              <a:spcBef>
                <a:spcPct val="20000"/>
              </a:spcBef>
              <a:buClr>
                <a:srgbClr val="006600"/>
              </a:buClr>
              <a:defRPr/>
            </a:pPr>
            <a:r>
              <a:rPr lang="en-US" sz="2000" dirty="0" smtClean="0">
                <a:solidFill>
                  <a:srgbClr val="FF0066"/>
                </a:solidFill>
                <a:latin typeface="Times New Roman" pitchFamily="18" charset="0"/>
                <a:cs typeface="Times New Roman" pitchFamily="18" charset="0"/>
              </a:rPr>
              <a:t>			N.I.T. Faridabad, Haryana, 121001</a:t>
            </a:r>
          </a:p>
          <a:p>
            <a:pPr marL="299303" indent="-299303">
              <a:spcBef>
                <a:spcPct val="20000"/>
              </a:spcBef>
              <a:buClr>
                <a:srgbClr val="006600"/>
              </a:buClr>
              <a:defRPr/>
            </a:pPr>
            <a:endParaRPr lang="en-US" sz="2000" dirty="0" smtClean="0">
              <a:solidFill>
                <a:srgbClr val="FF0066"/>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Tel./ FAX : 	(O)  +91-129- 2481951, 3294433</a:t>
            </a:r>
          </a:p>
          <a:p>
            <a:r>
              <a:rPr lang="en-US" sz="2000" dirty="0" smtClean="0">
                <a:latin typeface="Times New Roman" pitchFamily="18" charset="0"/>
                <a:cs typeface="Times New Roman" pitchFamily="18" charset="0"/>
              </a:rPr>
              <a:t>		(M)  +91-9810053587   </a:t>
            </a:r>
            <a:endParaRPr lang="en-US" sz="1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(R)   +91-0129-2427884 </a:t>
            </a:r>
            <a:endParaRPr lang="en-US" sz="1000" dirty="0" smtClean="0">
              <a:latin typeface="Times New Roman" pitchFamily="18" charset="0"/>
              <a:cs typeface="Times New Roman" pitchFamily="18" charset="0"/>
            </a:endParaRPr>
          </a:p>
          <a:p>
            <a:pPr marL="299303" indent="-299303">
              <a:spcBef>
                <a:spcPct val="20000"/>
              </a:spcBef>
              <a:buClr>
                <a:srgbClr val="006600"/>
              </a:buClr>
              <a:defRPr/>
            </a:pPr>
            <a:endParaRPr lang="en-US" sz="2000" dirty="0" smtClean="0">
              <a:solidFill>
                <a:srgbClr val="FF0066"/>
              </a:solidFill>
              <a:latin typeface="Times New Roman" pitchFamily="18" charset="0"/>
              <a:cs typeface="Times New Roman" pitchFamily="18" charset="0"/>
            </a:endParaRPr>
          </a:p>
          <a:p>
            <a:pPr marL="299303" indent="-299303">
              <a:spcBef>
                <a:spcPct val="20000"/>
              </a:spcBef>
              <a:buClr>
                <a:srgbClr val="006600"/>
              </a:buClr>
              <a:defRPr/>
            </a:pPr>
            <a:r>
              <a:rPr lang="en-US" sz="2000" dirty="0" smtClean="0">
                <a:latin typeface="Times New Roman" pitchFamily="18" charset="0"/>
                <a:cs typeface="Times New Roman" pitchFamily="18" charset="0"/>
              </a:rPr>
              <a:t>E-mail :	</a:t>
            </a:r>
            <a:r>
              <a:rPr lang="en-US" sz="2000" dirty="0" smtClean="0">
                <a:solidFill>
                  <a:srgbClr val="006600"/>
                </a:solidFill>
                <a:latin typeface="Times New Roman" pitchFamily="18" charset="0"/>
                <a:cs typeface="Times New Roman" pitchFamily="18" charset="0"/>
                <a:hlinkClick r:id="rId2"/>
              </a:rPr>
              <a:t>info@rajshreeindustries.com</a:t>
            </a:r>
            <a:endParaRPr lang="en-US" sz="2000" dirty="0" smtClean="0">
              <a:solidFill>
                <a:srgbClr val="006600"/>
              </a:solidFill>
              <a:latin typeface="Times New Roman" pitchFamily="18" charset="0"/>
              <a:cs typeface="Times New Roman" pitchFamily="18" charset="0"/>
            </a:endParaRPr>
          </a:p>
          <a:p>
            <a:pPr marL="299303" indent="-299303">
              <a:lnSpc>
                <a:spcPct val="150000"/>
              </a:lnSpc>
              <a:spcBef>
                <a:spcPct val="20000"/>
              </a:spcBef>
              <a:defRPr/>
            </a:pPr>
            <a:r>
              <a:rPr lang="en-US" sz="2000" dirty="0" smtClean="0">
                <a:solidFill>
                  <a:srgbClr val="006600"/>
                </a:solidFill>
                <a:latin typeface="Times New Roman" pitchFamily="18" charset="0"/>
                <a:cs typeface="Times New Roman" pitchFamily="18" charset="0"/>
              </a:rPr>
              <a:t>			</a:t>
            </a:r>
            <a:r>
              <a:rPr lang="en-US" sz="2000" dirty="0" smtClean="0">
                <a:solidFill>
                  <a:srgbClr val="006600"/>
                </a:solidFill>
                <a:latin typeface="Times New Roman" pitchFamily="18" charset="0"/>
                <a:cs typeface="Times New Roman" pitchFamily="18" charset="0"/>
                <a:hlinkClick r:id="rId3"/>
              </a:rPr>
              <a:t>mktg@rajshreeindustries.com</a:t>
            </a:r>
            <a:endParaRPr lang="en-US" sz="2000" dirty="0" smtClean="0">
              <a:solidFill>
                <a:srgbClr val="006600"/>
              </a:solidFill>
              <a:latin typeface="Times New Roman" pitchFamily="18" charset="0"/>
              <a:cs typeface="Times New Roman" pitchFamily="18" charset="0"/>
            </a:endParaRPr>
          </a:p>
          <a:p>
            <a:pPr marL="299303" indent="-299303">
              <a:lnSpc>
                <a:spcPct val="150000"/>
              </a:lnSpc>
              <a:spcBef>
                <a:spcPct val="20000"/>
              </a:spcBef>
              <a:defRPr/>
            </a:pPr>
            <a:r>
              <a:rPr lang="en-US" sz="2000" dirty="0" smtClean="0">
                <a:solidFill>
                  <a:srgbClr val="006600"/>
                </a:solidFill>
                <a:latin typeface="Times New Roman" pitchFamily="18" charset="0"/>
                <a:cs typeface="Times New Roman" pitchFamily="18" charset="0"/>
              </a:rPr>
              <a:t>Visit us at : 	</a:t>
            </a:r>
            <a:r>
              <a:rPr lang="en-US" sz="2000" dirty="0" smtClean="0">
                <a:solidFill>
                  <a:srgbClr val="006600"/>
                </a:solidFill>
                <a:latin typeface="Times New Roman" pitchFamily="18" charset="0"/>
                <a:cs typeface="Times New Roman" pitchFamily="18" charset="0"/>
                <a:hlinkClick r:id="rId4"/>
              </a:rPr>
              <a:t>www.rajshreeindustries.com</a:t>
            </a:r>
            <a:endParaRPr lang="en-US" sz="2000" dirty="0" smtClean="0">
              <a:solidFill>
                <a:srgbClr val="006600"/>
              </a:solidFill>
              <a:latin typeface="Times New Roman" pitchFamily="18" charset="0"/>
              <a:cs typeface="Times New Roman" pitchFamily="18" charset="0"/>
            </a:endParaRPr>
          </a:p>
          <a:p>
            <a:pPr marL="299303" indent="-299303">
              <a:lnSpc>
                <a:spcPct val="150000"/>
              </a:lnSpc>
              <a:spcBef>
                <a:spcPct val="20000"/>
              </a:spcBef>
              <a:defRPr/>
            </a:pPr>
            <a:r>
              <a:rPr lang="en-US" sz="2000" dirty="0" smtClean="0">
                <a:solidFill>
                  <a:srgbClr val="006600"/>
                </a:solidFill>
                <a:latin typeface="Times New Roman" pitchFamily="18" charset="0"/>
                <a:cs typeface="Times New Roman" pitchFamily="18" charset="0"/>
              </a:rPr>
              <a:t>			</a:t>
            </a:r>
            <a:r>
              <a:rPr lang="en-US" sz="2000" dirty="0" smtClean="0">
                <a:solidFill>
                  <a:srgbClr val="006600"/>
                </a:solidFill>
                <a:latin typeface="Times New Roman" pitchFamily="18" charset="0"/>
                <a:cs typeface="Times New Roman" pitchFamily="18" charset="0"/>
                <a:hlinkClick r:id="rId5"/>
              </a:rPr>
              <a:t>www.indiamart/rajshreeindustries</a:t>
            </a:r>
            <a:endParaRPr lang="en-US" sz="2000" dirty="0" smtClean="0">
              <a:solidFill>
                <a:srgbClr val="006600"/>
              </a:solidFill>
              <a:latin typeface="Times New Roman" pitchFamily="18" charset="0"/>
              <a:cs typeface="Times New Roman" pitchFamily="18" charset="0"/>
            </a:endParaRPr>
          </a:p>
          <a:p>
            <a:pPr marL="299303" indent="-299303">
              <a:lnSpc>
                <a:spcPct val="150000"/>
              </a:lnSpc>
              <a:spcBef>
                <a:spcPct val="20000"/>
              </a:spcBef>
              <a:defRPr/>
            </a:pPr>
            <a:endParaRPr lang="en-US" sz="2000" dirty="0" smtClean="0">
              <a:solidFill>
                <a:srgbClr val="006600"/>
              </a:solidFill>
              <a:latin typeface="FrankRuehl" pitchFamily="34" charset="-79"/>
              <a:cs typeface="FrankRuehl" pitchFamily="34" charset="-79"/>
            </a:endParaRPr>
          </a:p>
        </p:txBody>
      </p:sp>
      <p:pic>
        <p:nvPicPr>
          <p:cNvPr id="6146" name="Picture 2" descr="C:\Users\dell\Desktop\rer.jpg"/>
          <p:cNvPicPr>
            <a:picLocks noChangeAspect="1" noChangeArrowheads="1"/>
          </p:cNvPicPr>
          <p:nvPr/>
        </p:nvPicPr>
        <p:blipFill>
          <a:blip r:embed="rId6"/>
          <a:srcRect/>
          <a:stretch>
            <a:fillRect/>
          </a:stretch>
        </p:blipFill>
        <p:spPr bwMode="auto">
          <a:xfrm>
            <a:off x="7010402" y="2601917"/>
            <a:ext cx="4149725" cy="1589085"/>
          </a:xfrm>
          <a:prstGeom prst="rect">
            <a:avLst/>
          </a:prstGeom>
          <a:noFill/>
        </p:spPr>
      </p:pic>
      <p:pic>
        <p:nvPicPr>
          <p:cNvPr id="6147" name="Picture 3" descr="C:\Users\dell\Desktop\images.jpg"/>
          <p:cNvPicPr>
            <a:picLocks noChangeAspect="1" noChangeArrowheads="1"/>
          </p:cNvPicPr>
          <p:nvPr/>
        </p:nvPicPr>
        <p:blipFill>
          <a:blip r:embed="rId7"/>
          <a:srcRect/>
          <a:stretch>
            <a:fillRect/>
          </a:stretch>
        </p:blipFill>
        <p:spPr bwMode="auto">
          <a:xfrm>
            <a:off x="6324603" y="719798"/>
            <a:ext cx="5517600" cy="2133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0" y="762000"/>
            <a:ext cx="8001001" cy="5715000"/>
          </a:xfrm>
          <a:prstGeom prst="rect">
            <a:avLst/>
          </a:prstGeom>
          <a:noFill/>
          <a:ln w="9525">
            <a:noFill/>
            <a:miter lim="800000"/>
            <a:headEnd/>
            <a:tailEnd/>
          </a:ln>
          <a:effectLst/>
        </p:spPr>
      </p:pic>
      <p:pic>
        <p:nvPicPr>
          <p:cNvPr id="3075" name="Picture 3" descr="C:\Users\dell\Desktop\map.jpg"/>
          <p:cNvPicPr>
            <a:picLocks noChangeAspect="1" noChangeArrowheads="1"/>
          </p:cNvPicPr>
          <p:nvPr/>
        </p:nvPicPr>
        <p:blipFill>
          <a:blip r:embed="rId3"/>
          <a:srcRect/>
          <a:stretch>
            <a:fillRect/>
          </a:stretch>
        </p:blipFill>
        <p:spPr bwMode="auto">
          <a:xfrm>
            <a:off x="4" y="1219200"/>
            <a:ext cx="3809998" cy="4953000"/>
          </a:xfrm>
          <a:prstGeom prst="rect">
            <a:avLst/>
          </a:prstGeom>
          <a:noFill/>
        </p:spPr>
      </p:pic>
      <p:sp>
        <p:nvSpPr>
          <p:cNvPr id="5" name="TextBox 4"/>
          <p:cNvSpPr txBox="1"/>
          <p:nvPr/>
        </p:nvSpPr>
        <p:spPr>
          <a:xfrm>
            <a:off x="693422" y="56286"/>
            <a:ext cx="2307608" cy="557647"/>
          </a:xfrm>
          <a:prstGeom prst="rect">
            <a:avLst/>
          </a:prstGeom>
          <a:noFill/>
        </p:spPr>
        <p:txBody>
          <a:bodyPr wrap="none" lIns="79814" tIns="39907" rIns="79814" bIns="39907" rtlCol="0">
            <a:spAutoFit/>
          </a:bodyPr>
          <a:lstStyle/>
          <a:p>
            <a:pPr>
              <a:spcBef>
                <a:spcPct val="50000"/>
              </a:spcBef>
              <a:defRPr/>
            </a:pPr>
            <a:r>
              <a:rPr lang="en-US" sz="3100" dirty="0" smtClean="0">
                <a:solidFill>
                  <a:srgbClr val="FFFF00"/>
                </a:solidFill>
                <a:latin typeface="Algerian" pitchFamily="82" charset="0"/>
              </a:rPr>
              <a:t>Route map</a:t>
            </a:r>
            <a:endParaRPr lang="en-US" sz="3100" dirty="0">
              <a:solidFill>
                <a:srgbClr val="FFFF00"/>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5" y="56286"/>
            <a:ext cx="1751366"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Know Us</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2</a:t>
            </a:fld>
            <a:endParaRPr lang="en-US" sz="1200" dirty="0"/>
          </a:p>
        </p:txBody>
      </p:sp>
      <p:sp>
        <p:nvSpPr>
          <p:cNvPr id="6" name="Rectangle 5"/>
          <p:cNvSpPr/>
          <p:nvPr/>
        </p:nvSpPr>
        <p:spPr>
          <a:xfrm>
            <a:off x="76202" y="838200"/>
            <a:ext cx="11658599" cy="4512576"/>
          </a:xfrm>
          <a:prstGeom prst="rect">
            <a:avLst/>
          </a:prstGeom>
        </p:spPr>
        <p:txBody>
          <a:bodyPr wrap="square" lIns="79814" tIns="39907" rIns="79814" bIns="39907">
            <a:spAutoFit/>
          </a:bodyPr>
          <a:lstStyle/>
          <a:p>
            <a:pPr>
              <a:lnSpc>
                <a:spcPct val="150000"/>
              </a:lnSpc>
              <a:buClr>
                <a:srgbClr val="006600"/>
              </a:buClr>
              <a:buSzPct val="80000"/>
              <a:buFont typeface="Wingdings" pitchFamily="2" charset="2"/>
              <a:buChar char="v"/>
            </a:pPr>
            <a:r>
              <a:rPr lang="en-US" i="1" dirty="0" smtClean="0">
                <a:solidFill>
                  <a:srgbClr val="002060"/>
                </a:solidFill>
                <a:latin typeface="Times New Roman" pitchFamily="18" charset="0"/>
                <a:cs typeface="Times New Roman" pitchFamily="18" charset="0"/>
              </a:rPr>
              <a:t> It is the quality and performance of the products that differentiate a good company from the bad one. Better the quality and more efficient the performance of products, the company will be more credible in the industry. On the basis of this fact, Rajshree Industries with its highly qualified engineers and competent has made a respectable place in the industry.</a:t>
            </a:r>
          </a:p>
          <a:p>
            <a:pPr>
              <a:lnSpc>
                <a:spcPct val="150000"/>
              </a:lnSpc>
              <a:buClr>
                <a:srgbClr val="006600"/>
              </a:buClr>
              <a:buSzPct val="80000"/>
              <a:buNone/>
            </a:pPr>
            <a:r>
              <a:rPr lang="en-US" b="1" i="1" dirty="0" smtClean="0">
                <a:solidFill>
                  <a:srgbClr val="006600"/>
                </a:solidFill>
                <a:latin typeface="Times New Roman" pitchFamily="18" charset="0"/>
                <a:cs typeface="Times New Roman" pitchFamily="18" charset="0"/>
              </a:rPr>
              <a:t>Rajshree Industries </a:t>
            </a:r>
            <a:r>
              <a:rPr lang="en-US" i="1" dirty="0" smtClean="0">
                <a:solidFill>
                  <a:srgbClr val="002060"/>
                </a:solidFill>
                <a:latin typeface="Times New Roman" pitchFamily="18" charset="0"/>
                <a:cs typeface="Times New Roman" pitchFamily="18" charset="0"/>
              </a:rPr>
              <a:t>has given extreme emphasis on producing the highest quality parts. The company is manufacturer of  sheet metal parts, auto components, high pressure hoses, fuel lines/pipes being as an OEM’s to various manufacturer of Excavators, Dumpers, Earth movers, Cranes, Railway Equipments, Automobile &amp; Generator parts  since our inception in 1984</a:t>
            </a:r>
            <a:r>
              <a:rPr lang="en-US" i="1" dirty="0" smtClean="0">
                <a:latin typeface="Times New Roman" pitchFamily="18" charset="0"/>
                <a:cs typeface="Times New Roman" pitchFamily="18" charset="0"/>
              </a:rPr>
              <a:t>. </a:t>
            </a:r>
          </a:p>
          <a:p>
            <a:pPr>
              <a:lnSpc>
                <a:spcPct val="150000"/>
              </a:lnSpc>
              <a:buClr>
                <a:srgbClr val="006600"/>
              </a:buClr>
              <a:buSzPct val="80000"/>
              <a:buNone/>
            </a:pPr>
            <a:r>
              <a:rPr lang="en-US" i="1" dirty="0" smtClean="0">
                <a:solidFill>
                  <a:srgbClr val="002060"/>
                </a:solidFill>
                <a:latin typeface="Times New Roman" pitchFamily="18" charset="0"/>
                <a:cs typeface="Times New Roman" pitchFamily="18" charset="0"/>
              </a:rPr>
              <a:t>We are OEM’s to various companies such as Honda Siel Power Products, Escorts Ltd., JCB India Ltd., Knorr-Bremse, SKH M&amp;M, Caparo to name a few.</a:t>
            </a:r>
          </a:p>
          <a:p>
            <a:pPr>
              <a:lnSpc>
                <a:spcPct val="150000"/>
              </a:lnSpc>
              <a:buClr>
                <a:srgbClr val="006600"/>
              </a:buClr>
              <a:buSzPct val="80000"/>
              <a:buFont typeface="Wingdings" pitchFamily="2" charset="2"/>
              <a:buChar char="v"/>
            </a:pPr>
            <a:r>
              <a:rPr lang="en-US" i="1" dirty="0" smtClean="0">
                <a:solidFill>
                  <a:srgbClr val="002060"/>
                </a:solidFill>
                <a:latin typeface="Times New Roman" pitchFamily="18" charset="0"/>
                <a:cs typeface="Times New Roman" pitchFamily="18" charset="0"/>
              </a:rPr>
              <a:t>As one of the prestigious manufacturers of the aforesaid products, we have acquired the reputation of a one-stop shop for all types of custom tools. We possess all the resources and facilities to offer customized solutions to our customers. The quality standard as well as customized products is assured to be as per the ISO 9001 certified quality systems. The certification has been provided to us by ISO 9001:2008 by </a:t>
            </a:r>
            <a:r>
              <a:rPr lang="en-US" b="1" i="1" dirty="0" smtClean="0">
                <a:solidFill>
                  <a:srgbClr val="006600"/>
                </a:solidFill>
                <a:latin typeface="Times New Roman" pitchFamily="18" charset="0"/>
                <a:cs typeface="Times New Roman" pitchFamily="18" charset="0"/>
              </a:rPr>
              <a:t>KBS Certifications</a:t>
            </a:r>
            <a:r>
              <a:rPr lang="en-US" i="1"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424" y="56286"/>
            <a:ext cx="4373879" cy="557647"/>
          </a:xfrm>
          <a:prstGeom prst="rect">
            <a:avLst/>
          </a:prstGeom>
          <a:noFill/>
        </p:spPr>
        <p:txBody>
          <a:bodyPr wrap="none" lIns="79814" tIns="39907" rIns="79814" bIns="39907" rtlCol="0">
            <a:spAutoFit/>
          </a:bodyPr>
          <a:lstStyle/>
          <a:p>
            <a:pPr>
              <a:spcBef>
                <a:spcPct val="50000"/>
              </a:spcBef>
              <a:defRPr/>
            </a:pPr>
            <a:r>
              <a:rPr lang="en-US" sz="3100" dirty="0" smtClean="0">
                <a:solidFill>
                  <a:srgbClr val="FFFF00"/>
                </a:solidFill>
                <a:latin typeface="Algerian" pitchFamily="82" charset="0"/>
              </a:rPr>
              <a:t>Rajshree industries</a:t>
            </a:r>
            <a:endParaRPr lang="en-US" sz="3100" dirty="0">
              <a:solidFill>
                <a:srgbClr val="FFFF00"/>
              </a:solidFill>
              <a:latin typeface="Algerian" pitchFamily="82" charset="0"/>
            </a:endParaRPr>
          </a:p>
        </p:txBody>
      </p:sp>
      <p:sp>
        <p:nvSpPr>
          <p:cNvPr id="4" name="Rectangle 3"/>
          <p:cNvSpPr/>
          <p:nvPr/>
        </p:nvSpPr>
        <p:spPr>
          <a:xfrm>
            <a:off x="3962406" y="4495802"/>
            <a:ext cx="7924798" cy="1265533"/>
          </a:xfrm>
          <a:prstGeom prst="rect">
            <a:avLst/>
          </a:prstGeom>
          <a:noFill/>
          <a:effectLst>
            <a:outerShdw dist="584200" sx="20000" sy="20000" algn="ctr" rotWithShape="0">
              <a:srgbClr val="000000">
                <a:alpha val="30000"/>
              </a:srgbClr>
            </a:outerShdw>
          </a:effectLst>
        </p:spPr>
        <p:txBody>
          <a:bodyPr wrap="square" lIns="79814" tIns="39907" rIns="79814" bIns="39907" rtlCol="0" anchor="ctr">
            <a:spAutoFit/>
          </a:bodyPr>
          <a:lstStyle/>
          <a:p>
            <a:pPr algn="ctr"/>
            <a:r>
              <a:rPr lang="en-US" sz="7700" b="1" dirty="0" smtClean="0">
                <a:ln w="19050">
                  <a:solidFill>
                    <a:schemeClr val="tx2">
                      <a:tint val="1000"/>
                    </a:schemeClr>
                  </a:solidFill>
                  <a:prstDash val="solid"/>
                </a:ln>
                <a:solidFill>
                  <a:srgbClr val="006600"/>
                </a:solidFill>
                <a:effectLst>
                  <a:glow rad="101600">
                    <a:schemeClr val="accent3">
                      <a:satMod val="175000"/>
                      <a:alpha val="40000"/>
                    </a:schemeClr>
                  </a:glow>
                  <a:outerShdw blurRad="38100" dist="38100" dir="2700000" algn="tl">
                    <a:srgbClr val="000000">
                      <a:alpha val="43137"/>
                    </a:srgbClr>
                  </a:outerShdw>
                </a:effectLst>
                <a:latin typeface="Baskerville Old Face" pitchFamily="18" charset="0"/>
                <a:ea typeface="BatangChe" pitchFamily="49" charset="-127"/>
              </a:rPr>
              <a:t>Thanking You…</a:t>
            </a:r>
          </a:p>
        </p:txBody>
      </p:sp>
      <p:sp>
        <p:nvSpPr>
          <p:cNvPr id="6" name="Rectangle 5"/>
          <p:cNvSpPr/>
          <p:nvPr/>
        </p:nvSpPr>
        <p:spPr>
          <a:xfrm>
            <a:off x="1981200" y="1937843"/>
            <a:ext cx="8902361" cy="957757"/>
          </a:xfrm>
          <a:prstGeom prst="rect">
            <a:avLst/>
          </a:prstGeom>
          <a:noFill/>
        </p:spPr>
        <p:txBody>
          <a:bodyPr wrap="none" lIns="79814" tIns="39907" rIns="79814" bIns="399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itchFamily="66" charset="0"/>
              </a:rPr>
              <a:t>Please give us a chance to serve you.</a:t>
            </a:r>
            <a:endParaRPr lang="en-US" sz="5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itchFamily="66" charset="0"/>
            </a:endParaRPr>
          </a:p>
        </p:txBody>
      </p:sp>
      <p:sp>
        <p:nvSpPr>
          <p:cNvPr id="9" name="Arc 8"/>
          <p:cNvSpPr/>
          <p:nvPr/>
        </p:nvSpPr>
        <p:spPr>
          <a:xfrm rot="20178131">
            <a:off x="8360490" y="3189890"/>
            <a:ext cx="2781534" cy="855713"/>
          </a:xfrm>
          <a:prstGeom prst="arc">
            <a:avLst>
              <a:gd name="adj1" fmla="val 16200000"/>
              <a:gd name="adj2" fmla="val 18383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79814" tIns="39907" rIns="79814" bIns="39907" rtlCol="0" anchor="ctr"/>
          <a:lstStyle/>
          <a:p>
            <a:pPr algn="ctr"/>
            <a:endParaRPr lang="en-US">
              <a:ln>
                <a:solidFill>
                  <a:srgbClr val="FF0000"/>
                </a:solidFill>
              </a:l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1951" y="-123319"/>
            <a:ext cx="3913816" cy="5635960"/>
          </a:xfrm>
          <a:prstGeom prst="rect">
            <a:avLst/>
          </a:prstGeom>
          <a:noFill/>
          <a:effectLst>
            <a:outerShdw dist="584200" sx="20000" sy="20000" algn="ctr" rotWithShape="0">
              <a:srgbClr val="000000">
                <a:alpha val="30000"/>
              </a:srgbClr>
            </a:outerShdw>
          </a:effectLst>
        </p:spPr>
        <p:txBody>
          <a:bodyPr wrap="none" lIns="79814" tIns="39907" rIns="79814" bIns="39907">
            <a:spAutoFit/>
          </a:bodyPr>
          <a:lstStyle/>
          <a:p>
            <a:pPr algn="ctr"/>
            <a:r>
              <a:rPr lang="en-US" sz="36100" b="1" dirty="0" smtClean="0">
                <a:ln w="19050">
                  <a:solidFill>
                    <a:schemeClr val="tx2">
                      <a:tint val="1000"/>
                    </a:schemeClr>
                  </a:solidFill>
                  <a:prstDash val="solid"/>
                </a:ln>
                <a:solidFill>
                  <a:schemeClr val="accent3">
                    <a:lumMod val="20000"/>
                    <a:lumOff val="80000"/>
                  </a:schemeClr>
                </a:solidFill>
                <a:effectLst>
                  <a:glow rad="101600">
                    <a:schemeClr val="accent3">
                      <a:satMod val="175000"/>
                      <a:alpha val="40000"/>
                    </a:schemeClr>
                  </a:glow>
                  <a:outerShdw blurRad="38100" dist="38100" dir="2700000" algn="tl">
                    <a:srgbClr val="000000">
                      <a:alpha val="43137"/>
                    </a:srgbClr>
                  </a:outerShdw>
                </a:effectLst>
                <a:latin typeface="Baskerville Old Face" pitchFamily="18" charset="0"/>
                <a:ea typeface="BatangChe" pitchFamily="49" charset="-127"/>
              </a:rPr>
              <a:t>Q</a:t>
            </a:r>
          </a:p>
        </p:txBody>
      </p:sp>
      <p:sp>
        <p:nvSpPr>
          <p:cNvPr id="6" name="Rectangle 5"/>
          <p:cNvSpPr/>
          <p:nvPr/>
        </p:nvSpPr>
        <p:spPr>
          <a:xfrm>
            <a:off x="76202" y="838202"/>
            <a:ext cx="11658599" cy="4604909"/>
          </a:xfrm>
          <a:prstGeom prst="rect">
            <a:avLst/>
          </a:prstGeom>
        </p:spPr>
        <p:txBody>
          <a:bodyPr wrap="square" lIns="79814" tIns="39907" rIns="79814" bIns="39907">
            <a:spAutoFit/>
          </a:bodyPr>
          <a:lstStyle/>
          <a:p>
            <a:pPr>
              <a:lnSpc>
                <a:spcPct val="150000"/>
              </a:lnSpc>
              <a:buClr>
                <a:srgbClr val="006600"/>
              </a:buClr>
              <a:buSzPct val="80000"/>
              <a:buFont typeface="Wingdings" pitchFamily="2" charset="2"/>
              <a:buChar char="v"/>
            </a:pPr>
            <a:r>
              <a:rPr lang="en-US" sz="3100" i="1" dirty="0" smtClean="0">
                <a:solidFill>
                  <a:srgbClr val="002060"/>
                </a:solidFill>
                <a:latin typeface="Times New Roman" pitchFamily="18" charset="0"/>
                <a:cs typeface="Times New Roman" pitchFamily="18" charset="0"/>
              </a:rPr>
              <a:t> We are committed to customer satisfaction by meeting </a:t>
            </a:r>
          </a:p>
          <a:p>
            <a:pPr>
              <a:lnSpc>
                <a:spcPct val="150000"/>
              </a:lnSpc>
              <a:buClr>
                <a:srgbClr val="006600"/>
              </a:buClr>
              <a:buSzPct val="80000"/>
            </a:pPr>
            <a:r>
              <a:rPr lang="en-US" sz="3100" i="1" dirty="0" smtClean="0">
                <a:solidFill>
                  <a:srgbClr val="002060"/>
                </a:solidFill>
                <a:latin typeface="Times New Roman" pitchFamily="18" charset="0"/>
                <a:cs typeface="Times New Roman" pitchFamily="18" charset="0"/>
              </a:rPr>
              <a:t>    their requirements and to pursue the program of continuous</a:t>
            </a:r>
          </a:p>
          <a:p>
            <a:pPr>
              <a:lnSpc>
                <a:spcPct val="150000"/>
              </a:lnSpc>
              <a:buClr>
                <a:srgbClr val="006600"/>
              </a:buClr>
              <a:buSzPct val="80000"/>
            </a:pPr>
            <a:r>
              <a:rPr lang="en-US" sz="3100" i="1" dirty="0" smtClean="0">
                <a:solidFill>
                  <a:srgbClr val="002060"/>
                </a:solidFill>
                <a:latin typeface="Times New Roman" pitchFamily="18" charset="0"/>
                <a:cs typeface="Times New Roman" pitchFamily="18" charset="0"/>
              </a:rPr>
              <a:t>    improvements </a:t>
            </a:r>
          </a:p>
          <a:p>
            <a:pPr>
              <a:lnSpc>
                <a:spcPct val="150000"/>
              </a:lnSpc>
              <a:buClr>
                <a:srgbClr val="006600"/>
              </a:buClr>
              <a:buSzPct val="80000"/>
              <a:buFont typeface="Wingdings" pitchFamily="2" charset="2"/>
              <a:buChar char="q"/>
            </a:pPr>
            <a:r>
              <a:rPr lang="en-US" sz="3100" i="1" dirty="0" smtClean="0">
                <a:solidFill>
                  <a:srgbClr val="002060"/>
                </a:solidFill>
                <a:latin typeface="Times New Roman" pitchFamily="18" charset="0"/>
                <a:cs typeface="Times New Roman" pitchFamily="18" charset="0"/>
              </a:rPr>
              <a:t> </a:t>
            </a:r>
            <a:r>
              <a:rPr lang="en-US" sz="2400" i="1" dirty="0" smtClean="0">
                <a:solidFill>
                  <a:srgbClr val="002060"/>
                </a:solidFill>
                <a:latin typeface="Times New Roman" pitchFamily="18" charset="0"/>
                <a:cs typeface="Times New Roman" pitchFamily="18" charset="0"/>
              </a:rPr>
              <a:t>To enhance customer satisfaction level &gt;95%</a:t>
            </a:r>
          </a:p>
          <a:p>
            <a:pPr>
              <a:lnSpc>
                <a:spcPct val="150000"/>
              </a:lnSpc>
              <a:buClr>
                <a:srgbClr val="006600"/>
              </a:buClr>
              <a:buSzPct val="80000"/>
              <a:buFont typeface="Wingdings" pitchFamily="2" charset="2"/>
              <a:buChar char="q"/>
            </a:pPr>
            <a:r>
              <a:rPr lang="en-US" sz="2400" i="1" dirty="0" smtClean="0">
                <a:solidFill>
                  <a:srgbClr val="002060"/>
                </a:solidFill>
                <a:latin typeface="Times New Roman" pitchFamily="18" charset="0"/>
                <a:cs typeface="Times New Roman" pitchFamily="18" charset="0"/>
              </a:rPr>
              <a:t> Timely Delivery against orders</a:t>
            </a:r>
          </a:p>
          <a:p>
            <a:pPr>
              <a:lnSpc>
                <a:spcPct val="150000"/>
              </a:lnSpc>
              <a:buClr>
                <a:srgbClr val="006600"/>
              </a:buClr>
              <a:buSzPct val="80000"/>
              <a:buFont typeface="Wingdings" pitchFamily="2" charset="2"/>
              <a:buChar char="q"/>
            </a:pPr>
            <a:r>
              <a:rPr lang="en-US" sz="2400" i="1" dirty="0" smtClean="0">
                <a:solidFill>
                  <a:srgbClr val="002060"/>
                </a:solidFill>
                <a:latin typeface="Times New Roman" pitchFamily="18" charset="0"/>
                <a:cs typeface="Times New Roman" pitchFamily="18" charset="0"/>
              </a:rPr>
              <a:t> To minimize customer rejection &lt;0.5%</a:t>
            </a:r>
          </a:p>
          <a:p>
            <a:pPr>
              <a:lnSpc>
                <a:spcPct val="150000"/>
              </a:lnSpc>
              <a:buClr>
                <a:srgbClr val="006600"/>
              </a:buClr>
              <a:buSzPct val="80000"/>
              <a:buFont typeface="Wingdings" pitchFamily="2" charset="2"/>
              <a:buChar char="q"/>
            </a:pPr>
            <a:r>
              <a:rPr lang="en-US" sz="2400" i="1" dirty="0" smtClean="0">
                <a:solidFill>
                  <a:srgbClr val="002060"/>
                </a:solidFill>
                <a:latin typeface="Times New Roman" pitchFamily="18" charset="0"/>
                <a:cs typeface="Times New Roman" pitchFamily="18" charset="0"/>
              </a:rPr>
              <a:t> To reduce internal rejection &lt;1%</a:t>
            </a:r>
            <a:endParaRPr lang="en-US" sz="2400" i="1" dirty="0" smtClean="0">
              <a:latin typeface="Times New Roman" pitchFamily="18" charset="0"/>
              <a:cs typeface="Times New Roman" pitchFamily="18" charset="0"/>
            </a:endParaRPr>
          </a:p>
        </p:txBody>
      </p:sp>
      <p:sp>
        <p:nvSpPr>
          <p:cNvPr id="2" name="TextBox 1"/>
          <p:cNvSpPr txBox="1"/>
          <p:nvPr/>
        </p:nvSpPr>
        <p:spPr>
          <a:xfrm>
            <a:off x="693424" y="56286"/>
            <a:ext cx="4910885"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Quality Policy &amp; Objectives</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3</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3" y="56286"/>
            <a:ext cx="2261121"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Certification</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4</a:t>
            </a:fld>
            <a:endParaRPr lang="en-US" sz="1200" dirty="0"/>
          </a:p>
        </p:txBody>
      </p:sp>
      <p:pic>
        <p:nvPicPr>
          <p:cNvPr id="26625" name="Picture 1" descr="C:\Users\dell\Desktop\kbs\K06007 Rajshree Industries.jpg"/>
          <p:cNvPicPr>
            <a:picLocks noChangeAspect="1" noChangeArrowheads="1"/>
          </p:cNvPicPr>
          <p:nvPr/>
        </p:nvPicPr>
        <p:blipFill>
          <a:blip r:embed="rId3" cstate="print"/>
          <a:srcRect/>
          <a:stretch>
            <a:fillRect/>
          </a:stretch>
        </p:blipFill>
        <p:spPr bwMode="auto">
          <a:xfrm>
            <a:off x="2971800" y="838200"/>
            <a:ext cx="5486400" cy="5791200"/>
          </a:xfrm>
          <a:prstGeom prst="rect">
            <a:avLst/>
          </a:prstGeom>
          <a:ln w="38100" cap="sq">
            <a:solidFill>
              <a:srgbClr val="006600"/>
            </a:solidFill>
            <a:prstDash val="solid"/>
            <a:miter lim="800000"/>
          </a:ln>
          <a:effectLst>
            <a:glow rad="228600">
              <a:schemeClr val="accent3">
                <a:satMod val="175000"/>
                <a:alpha val="40000"/>
              </a:schemeClr>
            </a:glow>
            <a:outerShdw blurRad="50800" dist="38100" dir="18900000" algn="bl" rotWithShape="0">
              <a:prstClr val="black">
                <a:alpha val="40000"/>
              </a:prstClr>
            </a:outerShdw>
          </a:effectLst>
          <a:scene3d>
            <a:camera prst="obliqueTopRight"/>
            <a:lightRig rig="threePt" dir="t"/>
          </a:scene3d>
          <a:sp3d>
            <a:bevelT/>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98120" y="914402"/>
            <a:ext cx="11363810" cy="5480715"/>
            <a:chOff x="62552" y="1295400"/>
            <a:chExt cx="8741392" cy="5480712"/>
          </a:xfrm>
        </p:grpSpPr>
        <p:pic>
          <p:nvPicPr>
            <p:cNvPr id="1026" name="Picture 2" descr="E:\MUKESH Q.A\customer logos\BC.jpg"/>
            <p:cNvPicPr>
              <a:picLocks noChangeAspect="1" noChangeArrowheads="1"/>
            </p:cNvPicPr>
            <p:nvPr/>
          </p:nvPicPr>
          <p:blipFill>
            <a:blip r:embed="rId3" cstate="print"/>
            <a:srcRect/>
            <a:stretch>
              <a:fillRect/>
            </a:stretch>
          </p:blipFill>
          <p:spPr bwMode="auto">
            <a:xfrm>
              <a:off x="76200" y="4267200"/>
              <a:ext cx="2362200" cy="1219200"/>
            </a:xfrm>
            <a:prstGeom prst="rect">
              <a:avLst/>
            </a:prstGeom>
            <a:noFill/>
            <a:effectLst>
              <a:glow rad="101600">
                <a:schemeClr val="accent4">
                  <a:satMod val="175000"/>
                  <a:alpha val="40000"/>
                </a:schemeClr>
              </a:glow>
            </a:effectLst>
          </p:spPr>
        </p:pic>
        <p:pic>
          <p:nvPicPr>
            <p:cNvPr id="1027" name="Picture 3"/>
            <p:cNvPicPr>
              <a:picLocks noChangeAspect="1" noChangeArrowheads="1"/>
            </p:cNvPicPr>
            <p:nvPr/>
          </p:nvPicPr>
          <p:blipFill>
            <a:blip r:embed="rId4"/>
            <a:srcRect t="11828" b="23115"/>
            <a:stretch>
              <a:fillRect/>
            </a:stretch>
          </p:blipFill>
          <p:spPr bwMode="auto">
            <a:xfrm>
              <a:off x="76200" y="1295400"/>
              <a:ext cx="2354414" cy="1143000"/>
            </a:xfrm>
            <a:prstGeom prst="rect">
              <a:avLst/>
            </a:prstGeom>
            <a:ln w="38100" cap="sq">
              <a:noFill/>
              <a:prstDash val="solid"/>
              <a:miter lim="800000"/>
            </a:ln>
            <a:effectLst>
              <a:glow rad="101600">
                <a:schemeClr val="accent4">
                  <a:satMod val="175000"/>
                  <a:alpha val="40000"/>
                </a:schemeClr>
              </a:glow>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6136944" y="1295400"/>
              <a:ext cx="2667000" cy="1170296"/>
            </a:xfrm>
            <a:prstGeom prst="rect">
              <a:avLst/>
            </a:prstGeom>
            <a:noFill/>
            <a:ln w="9525">
              <a:noFill/>
              <a:miter lim="800000"/>
              <a:headEnd/>
              <a:tailEnd/>
            </a:ln>
            <a:effectLst>
              <a:glow rad="101600">
                <a:schemeClr val="accent4">
                  <a:satMod val="175000"/>
                  <a:alpha val="40000"/>
                </a:schemeClr>
              </a:glow>
            </a:effectLst>
          </p:spPr>
        </p:pic>
        <p:pic>
          <p:nvPicPr>
            <p:cNvPr id="1029" name="Picture 5"/>
            <p:cNvPicPr>
              <a:picLocks noChangeAspect="1" noChangeArrowheads="1"/>
            </p:cNvPicPr>
            <p:nvPr/>
          </p:nvPicPr>
          <p:blipFill>
            <a:blip r:embed="rId6"/>
            <a:srcRect/>
            <a:stretch>
              <a:fillRect/>
            </a:stretch>
          </p:blipFill>
          <p:spPr bwMode="auto">
            <a:xfrm>
              <a:off x="2939143" y="1295400"/>
              <a:ext cx="2699657" cy="114300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031" name="Picture 7"/>
            <p:cNvPicPr>
              <a:picLocks noChangeAspect="1" noChangeArrowheads="1"/>
            </p:cNvPicPr>
            <p:nvPr/>
          </p:nvPicPr>
          <p:blipFill>
            <a:blip r:embed="rId7" cstate="print"/>
            <a:srcRect/>
            <a:stretch>
              <a:fillRect/>
            </a:stretch>
          </p:blipFill>
          <p:spPr bwMode="auto">
            <a:xfrm>
              <a:off x="6172200" y="2694296"/>
              <a:ext cx="2590800" cy="1295400"/>
            </a:xfrm>
            <a:prstGeom prst="rect">
              <a:avLst/>
            </a:prstGeom>
            <a:noFill/>
            <a:ln w="9525">
              <a:noFill/>
              <a:miter lim="800000"/>
              <a:headEnd/>
              <a:tailEnd/>
            </a:ln>
            <a:effectLst>
              <a:glow rad="101600">
                <a:schemeClr val="accent4">
                  <a:satMod val="175000"/>
                  <a:alpha val="40000"/>
                </a:schemeClr>
              </a:glow>
            </a:effectLst>
          </p:spPr>
        </p:pic>
        <p:pic>
          <p:nvPicPr>
            <p:cNvPr id="1032" name="Picture 8"/>
            <p:cNvPicPr>
              <a:picLocks noChangeAspect="1" noChangeArrowheads="1"/>
            </p:cNvPicPr>
            <p:nvPr/>
          </p:nvPicPr>
          <p:blipFill>
            <a:blip r:embed="rId8" cstate="print"/>
            <a:srcRect/>
            <a:stretch>
              <a:fillRect/>
            </a:stretch>
          </p:blipFill>
          <p:spPr bwMode="auto">
            <a:xfrm>
              <a:off x="2895600" y="4267200"/>
              <a:ext cx="2743200" cy="1219200"/>
            </a:xfrm>
            <a:prstGeom prst="rect">
              <a:avLst/>
            </a:prstGeom>
            <a:noFill/>
            <a:ln w="9525">
              <a:noFill/>
              <a:miter lim="800000"/>
              <a:headEnd/>
              <a:tailEnd/>
            </a:ln>
            <a:effectLst>
              <a:glow rad="101600">
                <a:schemeClr val="accent4">
                  <a:satMod val="175000"/>
                  <a:alpha val="40000"/>
                </a:schemeClr>
              </a:glow>
            </a:effectLst>
          </p:spPr>
        </p:pic>
        <p:pic>
          <p:nvPicPr>
            <p:cNvPr id="91138" name="Picture 2" descr="C:\Users\dell\Desktop\Desktop-1\MACE\today\MUKESH Q.A\customer logos\fmi.gif"/>
            <p:cNvPicPr>
              <a:picLocks noChangeAspect="1" noChangeArrowheads="1"/>
            </p:cNvPicPr>
            <p:nvPr/>
          </p:nvPicPr>
          <p:blipFill>
            <a:blip r:embed="rId9"/>
            <a:srcRect l="23333" r="16667"/>
            <a:stretch>
              <a:fillRect/>
            </a:stretch>
          </p:blipFill>
          <p:spPr bwMode="auto">
            <a:xfrm>
              <a:off x="6172200" y="4267200"/>
              <a:ext cx="2590800" cy="1219200"/>
            </a:xfrm>
            <a:prstGeom prst="rect">
              <a:avLst/>
            </a:prstGeom>
            <a:noFill/>
            <a:effectLst>
              <a:glow rad="101600">
                <a:schemeClr val="accent4">
                  <a:satMod val="175000"/>
                  <a:alpha val="40000"/>
                </a:schemeClr>
              </a:glow>
            </a:effectLst>
          </p:spPr>
        </p:pic>
        <p:pic>
          <p:nvPicPr>
            <p:cNvPr id="91139" name="Picture 3" descr="C:\Users\dell\Desktop\Desktop-1\MACE\today\MUKESH Q.A\customer logos\images.jpg"/>
            <p:cNvPicPr>
              <a:picLocks noChangeAspect="1" noChangeArrowheads="1"/>
            </p:cNvPicPr>
            <p:nvPr/>
          </p:nvPicPr>
          <p:blipFill>
            <a:blip r:embed="rId10"/>
            <a:srcRect/>
            <a:stretch>
              <a:fillRect/>
            </a:stretch>
          </p:blipFill>
          <p:spPr bwMode="auto">
            <a:xfrm>
              <a:off x="84137" y="2694296"/>
              <a:ext cx="2354263" cy="1295400"/>
            </a:xfrm>
            <a:prstGeom prst="rect">
              <a:avLst/>
            </a:prstGeom>
            <a:noFill/>
            <a:ln>
              <a:noFill/>
            </a:ln>
            <a:effectLst>
              <a:glow rad="101600">
                <a:schemeClr val="accent4">
                  <a:satMod val="175000"/>
                  <a:alpha val="40000"/>
                </a:schemeClr>
              </a:glow>
            </a:effectLst>
          </p:spPr>
        </p:pic>
        <p:pic>
          <p:nvPicPr>
            <p:cNvPr id="91140" name="Picture 4" descr="C:\Users\dell\Desktop\Desktop-1\MACE\today\MUKESH Q.A\customer logos\Usha International Ltd logo .png"/>
            <p:cNvPicPr>
              <a:picLocks noChangeAspect="1" noChangeArrowheads="1"/>
            </p:cNvPicPr>
            <p:nvPr/>
          </p:nvPicPr>
          <p:blipFill>
            <a:blip r:embed="rId11"/>
            <a:srcRect/>
            <a:stretch>
              <a:fillRect/>
            </a:stretch>
          </p:blipFill>
          <p:spPr bwMode="auto">
            <a:xfrm>
              <a:off x="2895600" y="2694296"/>
              <a:ext cx="2743200" cy="1295400"/>
            </a:xfrm>
            <a:prstGeom prst="rect">
              <a:avLst/>
            </a:prstGeom>
            <a:noFill/>
            <a:effectLst>
              <a:glow rad="101600">
                <a:schemeClr val="accent4">
                  <a:satMod val="175000"/>
                  <a:alpha val="40000"/>
                </a:schemeClr>
              </a:glow>
            </a:effectLst>
          </p:spPr>
        </p:pic>
        <p:pic>
          <p:nvPicPr>
            <p:cNvPr id="91141" name="Picture 5" descr="C:\Users\dell\Desktop\Desktop-1\MACE\today\MUKESH Q.A\customer logos\data2-bp-er-hellotd-1733644-logo-90x90.jpg"/>
            <p:cNvPicPr>
              <a:picLocks noChangeAspect="1" noChangeArrowheads="1"/>
            </p:cNvPicPr>
            <p:nvPr/>
          </p:nvPicPr>
          <p:blipFill>
            <a:blip r:embed="rId12"/>
            <a:srcRect/>
            <a:stretch>
              <a:fillRect/>
            </a:stretch>
          </p:blipFill>
          <p:spPr bwMode="auto">
            <a:xfrm>
              <a:off x="62552" y="5633112"/>
              <a:ext cx="2362200" cy="1143000"/>
            </a:xfrm>
            <a:prstGeom prst="rect">
              <a:avLst/>
            </a:prstGeom>
            <a:noFill/>
            <a:effectLst>
              <a:glow rad="101600">
                <a:schemeClr val="accent4">
                  <a:satMod val="175000"/>
                  <a:alpha val="40000"/>
                </a:schemeClr>
              </a:glow>
            </a:effectLst>
          </p:spPr>
        </p:pic>
      </p:grpSp>
      <p:sp>
        <p:nvSpPr>
          <p:cNvPr id="15" name="TextBox 14"/>
          <p:cNvSpPr txBox="1"/>
          <p:nvPr/>
        </p:nvSpPr>
        <p:spPr>
          <a:xfrm>
            <a:off x="693424" y="56286"/>
            <a:ext cx="4575216"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Our Valued Stakeholders</a:t>
            </a:r>
            <a:endParaRPr lang="en-US" sz="3100" dirty="0">
              <a:solidFill>
                <a:srgbClr val="FFFF00"/>
              </a:solidFill>
              <a:latin typeface="Arial" pitchFamily="34" charset="0"/>
              <a:cs typeface="Arial" pitchFamily="34" charset="0"/>
            </a:endParaRPr>
          </a:p>
        </p:txBody>
      </p:sp>
      <p:pic>
        <p:nvPicPr>
          <p:cNvPr id="9218" name="Picture 2" descr="C:\Users\dell\Desktop\prag_logo.png"/>
          <p:cNvPicPr>
            <a:picLocks noChangeAspect="1" noChangeArrowheads="1"/>
          </p:cNvPicPr>
          <p:nvPr/>
        </p:nvPicPr>
        <p:blipFill>
          <a:blip r:embed="rId13"/>
          <a:srcRect/>
          <a:stretch>
            <a:fillRect/>
          </a:stretch>
        </p:blipFill>
        <p:spPr bwMode="auto">
          <a:xfrm>
            <a:off x="3886202" y="5257800"/>
            <a:ext cx="3581401" cy="1143000"/>
          </a:xfrm>
          <a:prstGeom prst="rect">
            <a:avLst/>
          </a:prstGeom>
          <a:ln w="38100" cap="sq">
            <a:noFill/>
            <a:prstDash val="solid"/>
            <a:miter lim="800000"/>
          </a:ln>
          <a:effectLst>
            <a:glow rad="101600">
              <a:schemeClr val="accent4">
                <a:satMod val="175000"/>
                <a:alpha val="40000"/>
              </a:schemeClr>
            </a:glow>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2" y="56286"/>
            <a:ext cx="3529160"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Products, We Offer</a:t>
            </a:r>
            <a:endParaRPr lang="en-US" sz="3100" dirty="0">
              <a:solidFill>
                <a:srgbClr val="FFFF00"/>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6</a:t>
            </a:fld>
            <a:endParaRPr lang="en-US" sz="1200" dirty="0"/>
          </a:p>
        </p:txBody>
      </p:sp>
      <p:pic>
        <p:nvPicPr>
          <p:cNvPr id="5126" name="Picture 6" descr="C:\Users\dell\Desktop\Fire Safety training\diesel-20hoses_10618132_250x250.jpg"/>
          <p:cNvPicPr>
            <a:picLocks noChangeAspect="1" noChangeArrowheads="1"/>
          </p:cNvPicPr>
          <p:nvPr/>
        </p:nvPicPr>
        <p:blipFill>
          <a:blip r:embed="rId3"/>
          <a:srcRect/>
          <a:stretch>
            <a:fillRect/>
          </a:stretch>
        </p:blipFill>
        <p:spPr bwMode="auto">
          <a:xfrm>
            <a:off x="6477000" y="3657600"/>
            <a:ext cx="4953000" cy="2667000"/>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pic>
        <p:nvPicPr>
          <p:cNvPr id="5127" name="Picture 7" descr="C:\Users\dell\Desktop\Fire Safety training\HTB1Ooq_HXXXXXafXFXXq6xXFXXXQ.jpg"/>
          <p:cNvPicPr>
            <a:picLocks noChangeAspect="1" noChangeArrowheads="1"/>
          </p:cNvPicPr>
          <p:nvPr/>
        </p:nvPicPr>
        <p:blipFill>
          <a:blip r:embed="rId4"/>
          <a:srcRect/>
          <a:stretch>
            <a:fillRect/>
          </a:stretch>
        </p:blipFill>
        <p:spPr bwMode="auto">
          <a:xfrm>
            <a:off x="228602" y="838204"/>
            <a:ext cx="5105402" cy="2709068"/>
          </a:xfrm>
          <a:prstGeom prst="roundRect">
            <a:avLst>
              <a:gd name="adj" fmla="val 4167"/>
            </a:avLst>
          </a:prstGeom>
          <a:solidFill>
            <a:srgbClr val="FFFFFF"/>
          </a:solidFill>
          <a:ln w="19050" cap="sq">
            <a:solidFill>
              <a:srgbClr val="006600"/>
            </a:solidFill>
            <a:miter lim="800000"/>
          </a:ln>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5562600" y="1524000"/>
            <a:ext cx="5181601"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High Pressure Hoses Assy. For</a:t>
            </a:r>
          </a:p>
          <a:p>
            <a:pPr algn="ctr"/>
            <a:r>
              <a:rPr lang="en-US" sz="2000" b="1" dirty="0" smtClean="0">
                <a:solidFill>
                  <a:srgbClr val="FF0000"/>
                </a:solidFill>
                <a:latin typeface="Arial" pitchFamily="34" charset="0"/>
                <a:cs typeface="Arial" pitchFamily="34" charset="0"/>
              </a:rPr>
              <a:t>Railway Equipments</a:t>
            </a:r>
            <a:endParaRPr lang="en-US" sz="2000" b="1" dirty="0">
              <a:solidFill>
                <a:srgbClr val="FF0000"/>
              </a:solidFill>
              <a:latin typeface="Arial" pitchFamily="34" charset="0"/>
              <a:cs typeface="Arial" pitchFamily="34" charset="0"/>
            </a:endParaRPr>
          </a:p>
        </p:txBody>
      </p:sp>
      <p:sp>
        <p:nvSpPr>
          <p:cNvPr id="11" name="Rectangle 10"/>
          <p:cNvSpPr/>
          <p:nvPr/>
        </p:nvSpPr>
        <p:spPr>
          <a:xfrm>
            <a:off x="2133601" y="54102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Flexible Hoses Assy.</a:t>
            </a:r>
          </a:p>
          <a:p>
            <a:pPr algn="ctr"/>
            <a:r>
              <a:rPr lang="en-US" sz="2000" b="1" dirty="0" smtClean="0">
                <a:solidFill>
                  <a:srgbClr val="FF0000"/>
                </a:solidFill>
                <a:latin typeface="Arial" pitchFamily="34" charset="0"/>
                <a:cs typeface="Arial" pitchFamily="34" charset="0"/>
              </a:rPr>
              <a:t>For Railways</a:t>
            </a:r>
            <a:endParaRPr lang="en-US" sz="2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1000" fill="hold"/>
                                        <p:tgtEl>
                                          <p:spTgt spid="5127"/>
                                        </p:tgtEl>
                                        <p:attrNameLst>
                                          <p:attrName>ppt_x</p:attrName>
                                        </p:attrNameLst>
                                      </p:cBhvr>
                                      <p:tavLst>
                                        <p:tav tm="0">
                                          <p:val>
                                            <p:strVal val="#ppt_x-.2"/>
                                          </p:val>
                                        </p:tav>
                                        <p:tav tm="100000">
                                          <p:val>
                                            <p:strVal val="#ppt_x"/>
                                          </p:val>
                                        </p:tav>
                                      </p:tavLst>
                                    </p:anim>
                                    <p:anim calcmode="lin" valueType="num">
                                      <p:cBhvr>
                                        <p:cTn id="13"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par>
                                <p:cTn id="22" presetID="29" presetClass="entr" presetSubtype="0" fill="hold" nodeType="withEffect">
                                  <p:stCondLst>
                                    <p:cond delay="0"/>
                                  </p:stCondLst>
                                  <p:childTnLst>
                                    <p:set>
                                      <p:cBhvr>
                                        <p:cTn id="23" dur="1" fill="hold">
                                          <p:stCondLst>
                                            <p:cond delay="0"/>
                                          </p:stCondLst>
                                        </p:cTn>
                                        <p:tgtEl>
                                          <p:spTgt spid="5126"/>
                                        </p:tgtEl>
                                        <p:attrNameLst>
                                          <p:attrName>style.visibility</p:attrName>
                                        </p:attrNameLst>
                                      </p:cBhvr>
                                      <p:to>
                                        <p:strVal val="visible"/>
                                      </p:to>
                                    </p:set>
                                    <p:anim calcmode="lin" valueType="num">
                                      <p:cBhvr>
                                        <p:cTn id="24" dur="1000" fill="hold"/>
                                        <p:tgtEl>
                                          <p:spTgt spid="5126"/>
                                        </p:tgtEl>
                                        <p:attrNameLst>
                                          <p:attrName>ppt_x</p:attrName>
                                        </p:attrNameLst>
                                      </p:cBhvr>
                                      <p:tavLst>
                                        <p:tav tm="0">
                                          <p:val>
                                            <p:strVal val="#ppt_x-.2"/>
                                          </p:val>
                                        </p:tav>
                                        <p:tav tm="100000">
                                          <p:val>
                                            <p:strVal val="#ppt_x"/>
                                          </p:val>
                                        </p:tav>
                                      </p:tavLst>
                                    </p:anim>
                                    <p:anim calcmode="lin" valueType="num">
                                      <p:cBhvr>
                                        <p:cTn id="25"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7</a:t>
            </a:fld>
            <a:endParaRPr lang="en-US" sz="1200" dirty="0"/>
          </a:p>
        </p:txBody>
      </p:sp>
      <p:pic>
        <p:nvPicPr>
          <p:cNvPr id="5123" name="Picture 3" descr="C:\Users\dell\Desktop\Fire Safety training\pipe-frames-26-exhaust_10618128_250x250.jpg"/>
          <p:cNvPicPr>
            <a:picLocks noChangeAspect="1" noChangeArrowheads="1"/>
          </p:cNvPicPr>
          <p:nvPr/>
        </p:nvPicPr>
        <p:blipFill>
          <a:blip r:embed="rId3"/>
          <a:srcRect t="18750" b="21875"/>
          <a:stretch>
            <a:fillRect/>
          </a:stretch>
        </p:blipFill>
        <p:spPr bwMode="auto">
          <a:xfrm>
            <a:off x="228601" y="838200"/>
            <a:ext cx="5181600" cy="3352800"/>
          </a:xfrm>
          <a:prstGeom prst="roundRect">
            <a:avLst>
              <a:gd name="adj" fmla="val 4167"/>
            </a:avLst>
          </a:prstGeom>
          <a:solidFill>
            <a:srgbClr val="FFFFFF"/>
          </a:solidFill>
          <a:ln w="19050" cap="sq">
            <a:solidFill>
              <a:srgbClr val="006600"/>
            </a:solidFill>
            <a:miter lim="800000"/>
          </a:ln>
          <a:effectLst/>
          <a:scene3d>
            <a:camera prst="orthographicFront"/>
            <a:lightRig rig="threePt" dir="t">
              <a:rot lat="0" lon="0" rev="2700000"/>
            </a:lightRig>
          </a:scene3d>
          <a:sp3d>
            <a:bevelT h="38100"/>
            <a:contourClr>
              <a:srgbClr val="C0C0C0"/>
            </a:contourClr>
          </a:sp3d>
        </p:spPr>
      </p:pic>
      <p:sp>
        <p:nvSpPr>
          <p:cNvPr id="9" name="Rectangle 8"/>
          <p:cNvSpPr/>
          <p:nvPr/>
        </p:nvSpPr>
        <p:spPr>
          <a:xfrm>
            <a:off x="5486400" y="16764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Pipe Frame Assy. For </a:t>
            </a:r>
          </a:p>
          <a:p>
            <a:pPr algn="ctr"/>
            <a:r>
              <a:rPr lang="en-US" sz="2000" b="1" dirty="0" smtClean="0">
                <a:solidFill>
                  <a:srgbClr val="FF0000"/>
                </a:solidFill>
                <a:latin typeface="Arial" pitchFamily="34" charset="0"/>
                <a:cs typeface="Arial" pitchFamily="34" charset="0"/>
              </a:rPr>
              <a:t>Gen. Set</a:t>
            </a:r>
            <a:endParaRPr lang="en-US" sz="2000" b="1" dirty="0">
              <a:solidFill>
                <a:srgbClr val="FF0000"/>
              </a:solidFill>
              <a:latin typeface="Arial" pitchFamily="34" charset="0"/>
              <a:cs typeface="Arial" pitchFamily="34" charset="0"/>
            </a:endParaRPr>
          </a:p>
        </p:txBody>
      </p:sp>
      <p:sp>
        <p:nvSpPr>
          <p:cNvPr id="10" name="Rectangle 9"/>
          <p:cNvSpPr/>
          <p:nvPr/>
        </p:nvSpPr>
        <p:spPr>
          <a:xfrm>
            <a:off x="3048001" y="5105400"/>
            <a:ext cx="2971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Frame Assemblies for  Gen. Set</a:t>
            </a:r>
            <a:endParaRPr lang="en-US" sz="2000" b="1" dirty="0">
              <a:solidFill>
                <a:srgbClr val="FF0000"/>
              </a:solidFill>
              <a:latin typeface="Arial" pitchFamily="34" charset="0"/>
              <a:cs typeface="Arial" pitchFamily="34" charset="0"/>
            </a:endParaRPr>
          </a:p>
        </p:txBody>
      </p:sp>
      <p:sp>
        <p:nvSpPr>
          <p:cNvPr id="8" name="TextBox 7"/>
          <p:cNvSpPr txBox="1"/>
          <p:nvPr/>
        </p:nvSpPr>
        <p:spPr>
          <a:xfrm>
            <a:off x="693422" y="56286"/>
            <a:ext cx="3529160"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Products, We Offer</a:t>
            </a:r>
            <a:endParaRPr lang="en-US" sz="3100" dirty="0">
              <a:solidFill>
                <a:srgbClr val="FFFF00"/>
              </a:solidFill>
              <a:latin typeface="Arial" pitchFamily="34" charset="0"/>
              <a:cs typeface="Arial" pitchFamily="34" charset="0"/>
            </a:endParaRPr>
          </a:p>
        </p:txBody>
      </p:sp>
      <p:pic>
        <p:nvPicPr>
          <p:cNvPr id="13" name="Picture 1" descr="D:\2222\9.9.2015\50310Z36AR003___001_EFRAME_COMP_______________RF_____Z36AF0017_igs.jpg"/>
          <p:cNvPicPr>
            <a:picLocks noChangeAspect="1" noChangeArrowheads="1"/>
          </p:cNvPicPr>
          <p:nvPr/>
        </p:nvPicPr>
        <p:blipFill>
          <a:blip r:embed="rId4">
            <a:clrChange>
              <a:clrFrom>
                <a:srgbClr val="FFFFFF"/>
              </a:clrFrom>
              <a:clrTo>
                <a:srgbClr val="FFFFFF">
                  <a:alpha val="0"/>
                </a:srgbClr>
              </a:clrTo>
            </a:clrChange>
            <a:grayscl/>
            <a:lum bright="-10000"/>
          </a:blip>
          <a:srcRect l="29580" t="2531" r="28378" b="1134"/>
          <a:stretch>
            <a:fillRect/>
          </a:stretch>
        </p:blipFill>
        <p:spPr bwMode="auto">
          <a:xfrm>
            <a:off x="6629400" y="2514600"/>
            <a:ext cx="4953000" cy="3962400"/>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1000" fill="hold"/>
                                        <p:tgtEl>
                                          <p:spTgt spid="5123"/>
                                        </p:tgtEl>
                                        <p:attrNameLst>
                                          <p:attrName>ppt_x</p:attrName>
                                        </p:attrNameLst>
                                      </p:cBhvr>
                                      <p:tavLst>
                                        <p:tav tm="0">
                                          <p:val>
                                            <p:strVal val="#ppt_x-.2"/>
                                          </p:val>
                                        </p:tav>
                                        <p:tav tm="100000">
                                          <p:val>
                                            <p:strVal val="#ppt_x"/>
                                          </p:val>
                                        </p:tav>
                                      </p:tavLst>
                                    </p:anim>
                                    <p:anim calcmode="lin" valueType="num">
                                      <p:cBhvr>
                                        <p:cTn id="13" dur="1000" fill="hold"/>
                                        <p:tgtEl>
                                          <p:spTgt spid="512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8</a:t>
            </a:fld>
            <a:endParaRPr lang="en-US" sz="1200" dirty="0"/>
          </a:p>
        </p:txBody>
      </p:sp>
      <p:sp>
        <p:nvSpPr>
          <p:cNvPr id="9" name="Rectangle 8"/>
          <p:cNvSpPr/>
          <p:nvPr/>
        </p:nvSpPr>
        <p:spPr>
          <a:xfrm>
            <a:off x="6477000" y="15240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Automotive Hangers Assemblies</a:t>
            </a:r>
          </a:p>
          <a:p>
            <a:pPr algn="ctr"/>
            <a:r>
              <a:rPr lang="en-US" sz="2000" b="1" dirty="0" smtClean="0">
                <a:solidFill>
                  <a:srgbClr val="FF0000"/>
                </a:solidFill>
                <a:latin typeface="Arial" pitchFamily="34" charset="0"/>
                <a:cs typeface="Arial" pitchFamily="34" charset="0"/>
              </a:rPr>
              <a:t>For 4 Wheelers</a:t>
            </a:r>
            <a:endParaRPr lang="en-US" sz="2000" b="1" dirty="0">
              <a:solidFill>
                <a:srgbClr val="FF0000"/>
              </a:solidFill>
              <a:latin typeface="Arial" pitchFamily="34" charset="0"/>
              <a:cs typeface="Arial" pitchFamily="34" charset="0"/>
            </a:endParaRPr>
          </a:p>
        </p:txBody>
      </p:sp>
      <p:sp>
        <p:nvSpPr>
          <p:cNvPr id="8" name="TextBox 7"/>
          <p:cNvSpPr txBox="1"/>
          <p:nvPr/>
        </p:nvSpPr>
        <p:spPr>
          <a:xfrm>
            <a:off x="693422" y="56286"/>
            <a:ext cx="3529160"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Products, We Offer</a:t>
            </a:r>
            <a:endParaRPr lang="en-US" sz="3100" dirty="0">
              <a:solidFill>
                <a:srgbClr val="FFFF00"/>
              </a:solidFill>
              <a:latin typeface="Arial" pitchFamily="34" charset="0"/>
              <a:cs typeface="Arial" pitchFamily="34" charset="0"/>
            </a:endParaRPr>
          </a:p>
        </p:txBody>
      </p:sp>
      <p:pic>
        <p:nvPicPr>
          <p:cNvPr id="20483" name="Picture 3" descr="C:\Users\dell\Desktop\79M00-P3000dasd54-900_igs.jpg"/>
          <p:cNvPicPr>
            <a:picLocks noChangeAspect="1" noChangeArrowheads="1"/>
          </p:cNvPicPr>
          <p:nvPr/>
        </p:nvPicPr>
        <p:blipFill>
          <a:blip r:embed="rId3"/>
          <a:srcRect l="39189" t="13700" r="27177" b="12304"/>
          <a:stretch>
            <a:fillRect/>
          </a:stretch>
        </p:blipFill>
        <p:spPr bwMode="auto">
          <a:xfrm>
            <a:off x="228600" y="838200"/>
            <a:ext cx="4419600" cy="3810000"/>
          </a:xfrm>
          <a:prstGeom prst="roundRect">
            <a:avLst>
              <a:gd name="adj" fmla="val 4167"/>
            </a:avLst>
          </a:prstGeom>
          <a:solidFill>
            <a:srgbClr val="FFFFFF"/>
          </a:solidFill>
          <a:ln w="28575" cap="sq">
            <a:solidFill>
              <a:srgbClr val="006600"/>
            </a:solidFill>
            <a:miter lim="800000"/>
          </a:ln>
          <a:effectLst/>
          <a:scene3d>
            <a:camera prst="orthographicFront"/>
            <a:lightRig rig="threePt" dir="t">
              <a:rot lat="0" lon="0" rev="2700000"/>
            </a:lightRig>
          </a:scene3d>
          <a:sp3d>
            <a:bevelT h="38100"/>
            <a:contourClr>
              <a:srgbClr val="C0C0C0"/>
            </a:contourClr>
          </a:sp3d>
        </p:spPr>
      </p:pic>
      <p:sp>
        <p:nvSpPr>
          <p:cNvPr id="11" name="Rectangle 10"/>
          <p:cNvSpPr/>
          <p:nvPr/>
        </p:nvSpPr>
        <p:spPr>
          <a:xfrm>
            <a:off x="381000" y="53340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Automotive Hangers Assemblies</a:t>
            </a:r>
          </a:p>
          <a:p>
            <a:pPr algn="ctr"/>
            <a:r>
              <a:rPr lang="en-US" sz="2000" b="1" dirty="0" smtClean="0">
                <a:solidFill>
                  <a:srgbClr val="FF0000"/>
                </a:solidFill>
                <a:latin typeface="Arial" pitchFamily="34" charset="0"/>
                <a:cs typeface="Arial" pitchFamily="34" charset="0"/>
              </a:rPr>
              <a:t>For 4 Wheelers</a:t>
            </a:r>
            <a:endParaRPr lang="en-US" sz="2000" b="1" dirty="0">
              <a:solidFill>
                <a:srgbClr val="FF0000"/>
              </a:solidFill>
              <a:latin typeface="Arial" pitchFamily="34" charset="0"/>
              <a:cs typeface="Arial" pitchFamily="34" charset="0"/>
            </a:endParaRPr>
          </a:p>
        </p:txBody>
      </p:sp>
      <p:pic>
        <p:nvPicPr>
          <p:cNvPr id="10" name="Picture 4" descr="C:\Users\dell\Desktop\66R00-X300070-900__igs.jpg"/>
          <p:cNvPicPr>
            <a:picLocks noChangeAspect="1" noChangeArrowheads="1"/>
          </p:cNvPicPr>
          <p:nvPr/>
        </p:nvPicPr>
        <p:blipFill>
          <a:blip r:embed="rId4">
            <a:clrChange>
              <a:clrFrom>
                <a:srgbClr val="FFFFFF"/>
              </a:clrFrom>
              <a:clrTo>
                <a:srgbClr val="FFFFFF">
                  <a:alpha val="0"/>
                </a:srgbClr>
              </a:clrTo>
            </a:clrChange>
            <a:lum bright="-30000"/>
          </a:blip>
          <a:srcRect l="22436" t="4649" r="23077" b="1522"/>
          <a:stretch>
            <a:fillRect/>
          </a:stretch>
        </p:blipFill>
        <p:spPr bwMode="auto">
          <a:xfrm>
            <a:off x="6096000" y="2286000"/>
            <a:ext cx="56388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C:\Users\dell\Desktop\M234761-14300-65M00_000_iRTgs.jpg"/>
          <p:cNvPicPr>
            <a:picLocks noChangeAspect="1" noChangeArrowheads="1"/>
          </p:cNvPicPr>
          <p:nvPr/>
        </p:nvPicPr>
        <p:blipFill>
          <a:blip r:embed="rId3" cstate="print">
            <a:clrChange>
              <a:clrFrom>
                <a:srgbClr val="FFFFFF"/>
              </a:clrFrom>
              <a:clrTo>
                <a:srgbClr val="FFFFFF">
                  <a:alpha val="0"/>
                </a:srgbClr>
              </a:clrTo>
            </a:clrChange>
            <a:lum bright="-10000" contrast="13000"/>
          </a:blip>
          <a:srcRect l="8333" r="3205"/>
          <a:stretch>
            <a:fillRect/>
          </a:stretch>
        </p:blipFill>
        <p:spPr bwMode="auto">
          <a:xfrm>
            <a:off x="7315200" y="609600"/>
            <a:ext cx="4419600" cy="2047939"/>
          </a:xfrm>
          <a:prstGeom prst="rect">
            <a:avLst/>
          </a:prstGeom>
          <a:noFill/>
          <a:scene3d>
            <a:camera prst="orthographicFront"/>
            <a:lightRig rig="threePt" dir="t"/>
          </a:scene3d>
          <a:sp3d/>
        </p:spPr>
      </p:pic>
      <p:sp>
        <p:nvSpPr>
          <p:cNvPr id="4" name="Slide Number Placeholder 3"/>
          <p:cNvSpPr>
            <a:spLocks noGrp="1"/>
          </p:cNvSpPr>
          <p:nvPr>
            <p:ph type="sldNum" sz="quarter" idx="12"/>
          </p:nvPr>
        </p:nvSpPr>
        <p:spPr>
          <a:xfrm>
            <a:off x="8732519" y="6356360"/>
            <a:ext cx="2773680" cy="365123"/>
          </a:xfrm>
        </p:spPr>
        <p:txBody>
          <a:bodyPr/>
          <a:lstStyle/>
          <a:p>
            <a:fld id="{B6F15528-21DE-4FAA-801E-634DDDAF4B2B}" type="slidenum">
              <a:rPr lang="en-US" sz="1200" smtClean="0"/>
              <a:pPr/>
              <a:t>9</a:t>
            </a:fld>
            <a:endParaRPr lang="en-US" sz="1200" dirty="0"/>
          </a:p>
        </p:txBody>
      </p:sp>
      <p:sp>
        <p:nvSpPr>
          <p:cNvPr id="9" name="Rectangle 8"/>
          <p:cNvSpPr/>
          <p:nvPr/>
        </p:nvSpPr>
        <p:spPr>
          <a:xfrm>
            <a:off x="914400" y="53340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814" tIns="39907" rIns="79814" bIns="39907" rtlCol="0" anchor="ctr"/>
          <a:lstStyle/>
          <a:p>
            <a:pPr algn="ctr"/>
            <a:r>
              <a:rPr lang="en-US" sz="2000" b="1" dirty="0" smtClean="0">
                <a:solidFill>
                  <a:srgbClr val="FF0000"/>
                </a:solidFill>
                <a:latin typeface="Arial" pitchFamily="34" charset="0"/>
                <a:cs typeface="Arial" pitchFamily="34" charset="0"/>
              </a:rPr>
              <a:t>Pipe Hanger for 4 Wheelers</a:t>
            </a:r>
            <a:endParaRPr lang="en-US" sz="2000" b="1" dirty="0">
              <a:solidFill>
                <a:srgbClr val="FF0000"/>
              </a:solidFill>
              <a:latin typeface="Arial" pitchFamily="34" charset="0"/>
              <a:cs typeface="Arial" pitchFamily="34" charset="0"/>
            </a:endParaRPr>
          </a:p>
        </p:txBody>
      </p:sp>
      <p:sp>
        <p:nvSpPr>
          <p:cNvPr id="8" name="TextBox 7"/>
          <p:cNvSpPr txBox="1"/>
          <p:nvPr/>
        </p:nvSpPr>
        <p:spPr>
          <a:xfrm>
            <a:off x="693422" y="76200"/>
            <a:ext cx="3529160" cy="557647"/>
          </a:xfrm>
          <a:prstGeom prst="rect">
            <a:avLst/>
          </a:prstGeom>
          <a:noFill/>
        </p:spPr>
        <p:txBody>
          <a:bodyPr wrap="none" lIns="79814" tIns="39907" rIns="79814" bIns="39907" rtlCol="0">
            <a:spAutoFit/>
          </a:bodyPr>
          <a:lstStyle/>
          <a:p>
            <a:r>
              <a:rPr lang="en-US" sz="3100" dirty="0" smtClean="0">
                <a:solidFill>
                  <a:srgbClr val="FFFF00"/>
                </a:solidFill>
                <a:latin typeface="Arial" pitchFamily="34" charset="0"/>
                <a:cs typeface="Arial" pitchFamily="34" charset="0"/>
              </a:rPr>
              <a:t>Products, We Offer</a:t>
            </a:r>
            <a:endParaRPr lang="en-US" sz="3100" dirty="0">
              <a:solidFill>
                <a:srgbClr val="FFFF00"/>
              </a:solidFill>
              <a:latin typeface="Arial" pitchFamily="34" charset="0"/>
              <a:cs typeface="Arial" pitchFamily="34" charset="0"/>
            </a:endParaRPr>
          </a:p>
        </p:txBody>
      </p:sp>
      <p:pic>
        <p:nvPicPr>
          <p:cNvPr id="50181" name="Picture 5" descr="C:\Users\dell\Desktop\M234761-14300-65M00AS_000_igs.jpg"/>
          <p:cNvPicPr>
            <a:picLocks noChangeAspect="1" noChangeArrowheads="1"/>
          </p:cNvPicPr>
          <p:nvPr/>
        </p:nvPicPr>
        <p:blipFill>
          <a:blip r:embed="rId4">
            <a:clrChange>
              <a:clrFrom>
                <a:srgbClr val="FFFFFF"/>
              </a:clrFrom>
              <a:clrTo>
                <a:srgbClr val="FFFFFF">
                  <a:alpha val="0"/>
                </a:srgbClr>
              </a:clrTo>
            </a:clrChange>
            <a:lum bright="-30000" contrast="-10000"/>
          </a:blip>
          <a:srcRect l="34616" t="12468" r="33974" b="12468"/>
          <a:stretch>
            <a:fillRect/>
          </a:stretch>
        </p:blipFill>
        <p:spPr bwMode="auto">
          <a:xfrm>
            <a:off x="6629400" y="2514599"/>
            <a:ext cx="5029200" cy="3810001"/>
          </a:xfrm>
          <a:prstGeom prst="rect">
            <a:avLst/>
          </a:prstGeom>
          <a:noFill/>
        </p:spPr>
      </p:pic>
      <p:grpSp>
        <p:nvGrpSpPr>
          <p:cNvPr id="17" name="Group 16"/>
          <p:cNvGrpSpPr/>
          <p:nvPr/>
        </p:nvGrpSpPr>
        <p:grpSpPr>
          <a:xfrm>
            <a:off x="70104" y="685800"/>
            <a:ext cx="5492496" cy="3962400"/>
            <a:chOff x="0" y="609600"/>
            <a:chExt cx="5492496" cy="3962400"/>
          </a:xfrm>
        </p:grpSpPr>
        <p:pic>
          <p:nvPicPr>
            <p:cNvPr id="50183" name="Picture 7" descr="C:\Users\dell\Desktop\S140524.B_igstawe.jpg"/>
            <p:cNvPicPr>
              <a:picLocks noChangeAspect="1" noChangeArrowheads="1"/>
            </p:cNvPicPr>
            <p:nvPr/>
          </p:nvPicPr>
          <p:blipFill>
            <a:blip r:embed="rId5">
              <a:clrChange>
                <a:clrFrom>
                  <a:srgbClr val="FFFFFF"/>
                </a:clrFrom>
                <a:clrTo>
                  <a:srgbClr val="FFFFFF">
                    <a:alpha val="0"/>
                  </a:srgbClr>
                </a:clrTo>
              </a:clrChange>
            </a:blip>
            <a:srcRect l="32692" t="3806" r="38462" b="8276"/>
            <a:stretch>
              <a:fillRect/>
            </a:stretch>
          </p:blipFill>
          <p:spPr bwMode="auto">
            <a:xfrm>
              <a:off x="2057400" y="685800"/>
              <a:ext cx="2731577" cy="3581400"/>
            </a:xfrm>
            <a:prstGeom prst="rect">
              <a:avLst/>
            </a:prstGeom>
            <a:noFill/>
          </p:spPr>
        </p:pic>
        <p:pic>
          <p:nvPicPr>
            <p:cNvPr id="50184" name="Picture 8" descr="C:\Users\dell\Desktop\S140515_B_GdqEO_FIN_igs.jpg"/>
            <p:cNvPicPr>
              <a:picLocks noChangeAspect="1" noChangeArrowheads="1"/>
            </p:cNvPicPr>
            <p:nvPr/>
          </p:nvPicPr>
          <p:blipFill>
            <a:blip r:embed="rId6">
              <a:clrChange>
                <a:clrFrom>
                  <a:srgbClr val="FFFFFF"/>
                </a:clrFrom>
                <a:clrTo>
                  <a:srgbClr val="FFFFFF">
                    <a:alpha val="0"/>
                  </a:srgbClr>
                </a:clrTo>
              </a:clrChange>
            </a:blip>
            <a:srcRect l="33974" t="17217" r="19231" b="11257"/>
            <a:stretch>
              <a:fillRect/>
            </a:stretch>
          </p:blipFill>
          <p:spPr bwMode="auto">
            <a:xfrm>
              <a:off x="0" y="990600"/>
              <a:ext cx="4056063" cy="2667000"/>
            </a:xfrm>
            <a:prstGeom prst="rect">
              <a:avLst/>
            </a:prstGeom>
            <a:noFill/>
          </p:spPr>
        </p:pic>
        <p:pic>
          <p:nvPicPr>
            <p:cNvPr id="50185" name="Picture 9" descr="C:\Users\dell\Desktop\S144031_A_GEOBV_FIN_igs.jpg"/>
            <p:cNvPicPr>
              <a:picLocks noChangeAspect="1" noChangeArrowheads="1"/>
            </p:cNvPicPr>
            <p:nvPr/>
          </p:nvPicPr>
          <p:blipFill>
            <a:blip r:embed="rId7">
              <a:clrChange>
                <a:clrFrom>
                  <a:srgbClr val="FFFFFF"/>
                </a:clrFrom>
                <a:clrTo>
                  <a:srgbClr val="FFFFFF">
                    <a:alpha val="0"/>
                  </a:srgbClr>
                </a:clrTo>
              </a:clrChange>
            </a:blip>
            <a:srcRect l="33974" t="24668" r="41026" b="826"/>
            <a:stretch>
              <a:fillRect/>
            </a:stretch>
          </p:blipFill>
          <p:spPr bwMode="auto">
            <a:xfrm>
              <a:off x="3352800" y="609600"/>
              <a:ext cx="2139696" cy="2743200"/>
            </a:xfrm>
            <a:prstGeom prst="rect">
              <a:avLst/>
            </a:prstGeom>
            <a:noFill/>
          </p:spPr>
        </p:pic>
        <p:pic>
          <p:nvPicPr>
            <p:cNvPr id="50186" name="Picture 10" descr="C:\Users\dell\Desktop\S140584.A_Saigs.jpg"/>
            <p:cNvPicPr>
              <a:picLocks noChangeAspect="1" noChangeArrowheads="1"/>
            </p:cNvPicPr>
            <p:nvPr/>
          </p:nvPicPr>
          <p:blipFill>
            <a:blip r:embed="rId8">
              <a:clrChange>
                <a:clrFrom>
                  <a:srgbClr val="FFFFFF"/>
                </a:clrFrom>
                <a:clrTo>
                  <a:srgbClr val="FFFFFF">
                    <a:alpha val="0"/>
                  </a:srgbClr>
                </a:clrTo>
              </a:clrChange>
            </a:blip>
            <a:srcRect l="38462" t="26158" r="30769" b="15727"/>
            <a:stretch>
              <a:fillRect/>
            </a:stretch>
          </p:blipFill>
          <p:spPr bwMode="auto">
            <a:xfrm>
              <a:off x="0" y="1600200"/>
              <a:ext cx="3657600" cy="29718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outerShdw dist="584200" sx="20000" sy="20000" algn="ctr" rotWithShape="0">
            <a:srgbClr val="000000">
              <a:alpha val="30000"/>
            </a:srgbClr>
          </a:outerShdw>
        </a:effectLst>
      </a:spPr>
      <a:bodyPr wrap="none" lIns="91440" tIns="45720" rIns="91440" bIns="45720">
        <a:spAutoFit/>
      </a:bodyPr>
      <a:lstStyle>
        <a:defPPr algn="ctr">
          <a:defRPr sz="41300" b="1" dirty="0" smtClean="0">
            <a:ln w="19050">
              <a:solidFill>
                <a:schemeClr val="tx2">
                  <a:tint val="1000"/>
                </a:schemeClr>
              </a:solidFill>
              <a:prstDash val="solid"/>
            </a:ln>
            <a:solidFill>
              <a:srgbClr val="006600"/>
            </a:solidFill>
            <a:effectLst>
              <a:glow rad="101600">
                <a:schemeClr val="accent3">
                  <a:satMod val="175000"/>
                  <a:alpha val="40000"/>
                </a:schemeClr>
              </a:glow>
              <a:outerShdw blurRad="38100" dist="38100" dir="2700000" algn="tl">
                <a:srgbClr val="000000">
                  <a:alpha val="43137"/>
                </a:srgbClr>
              </a:outerShdw>
            </a:effectLst>
            <a:latin typeface="Baskerville Old Face" pitchFamily="18" charset="0"/>
            <a:ea typeface="BatangChe" pitchFamily="49" charset="-127"/>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D9C725B5-D4A8-479B-A170-701CDE48B2D8}">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TotalTime>1247</TotalTime>
  <Words>539</Words>
  <Application>Microsoft Office PowerPoint</Application>
  <PresentationFormat>Custom</PresentationFormat>
  <Paragraphs>121</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189</cp:revision>
  <dcterms:created xsi:type="dcterms:W3CDTF">2006-08-16T00:00:00Z</dcterms:created>
  <dcterms:modified xsi:type="dcterms:W3CDTF">2015-12-17T11:10:58Z</dcterms:modified>
</cp:coreProperties>
</file>